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60F3A-D55C-4BD5-B531-7931E0B206A7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FF91A-F113-42F9-9217-281B1A667F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522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4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 indent="0" defTabSz="914400">
              <a:spcBef>
                <a:spcPct val="0"/>
              </a:spcBef>
              <a:spcAft>
                <a:spcPct val="0"/>
              </a:spcAft>
              <a:buNone/>
            </a:pPr>
            <a:endParaRPr lang="zh-CN" altLang="en-US" dirty="0"/>
          </a:p>
          <a:p>
            <a:pPr lvl="0" indent="0" defTabSz="914400"/>
            <a:endParaRPr lang="zh-CN" altLang="en-US" dirty="0"/>
          </a:p>
        </p:txBody>
      </p:sp>
      <p:sp>
        <p:nvSpPr>
          <p:cNvPr id="104874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  <a:t>2</a:t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7421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4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 indent="0" defTabSz="914400">
              <a:spcBef>
                <a:spcPct val="0"/>
              </a:spcBef>
              <a:spcAft>
                <a:spcPct val="0"/>
              </a:spcAft>
              <a:buNone/>
            </a:pPr>
            <a:endParaRPr lang="zh-CN" altLang="en-US" dirty="0"/>
          </a:p>
          <a:p>
            <a:pPr lvl="0" indent="0" defTabSz="914400"/>
            <a:endParaRPr lang="zh-CN" altLang="en-US" dirty="0"/>
          </a:p>
        </p:txBody>
      </p:sp>
      <p:sp>
        <p:nvSpPr>
          <p:cNvPr id="104874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  <a:t>3</a:t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2418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4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 indent="0" defTabSz="914400">
              <a:spcBef>
                <a:spcPct val="0"/>
              </a:spcBef>
              <a:spcAft>
                <a:spcPct val="0"/>
              </a:spcAft>
              <a:buNone/>
            </a:pPr>
            <a:endParaRPr lang="zh-CN" altLang="en-US" dirty="0"/>
          </a:p>
          <a:p>
            <a:pPr lvl="0" indent="0" defTabSz="914400"/>
            <a:endParaRPr lang="zh-CN" altLang="en-US" dirty="0"/>
          </a:p>
        </p:txBody>
      </p:sp>
      <p:sp>
        <p:nvSpPr>
          <p:cNvPr id="104874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  <a:t>4</a:t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8098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4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 indent="0" defTabSz="914400">
              <a:spcBef>
                <a:spcPct val="0"/>
              </a:spcBef>
              <a:spcAft>
                <a:spcPct val="0"/>
              </a:spcAft>
              <a:buNone/>
            </a:pPr>
            <a:endParaRPr lang="zh-CN" altLang="en-US" dirty="0"/>
          </a:p>
          <a:p>
            <a:pPr lvl="0" indent="0" defTabSz="914400"/>
            <a:endParaRPr lang="zh-CN" altLang="en-US" dirty="0"/>
          </a:p>
        </p:txBody>
      </p:sp>
      <p:sp>
        <p:nvSpPr>
          <p:cNvPr id="104874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  <a:t>5</a:t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5920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4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 indent="0" defTabSz="914400">
              <a:spcBef>
                <a:spcPct val="0"/>
              </a:spcBef>
              <a:spcAft>
                <a:spcPct val="0"/>
              </a:spcAft>
              <a:buNone/>
            </a:pPr>
            <a:endParaRPr lang="zh-CN" altLang="en-US" dirty="0"/>
          </a:p>
          <a:p>
            <a:pPr lvl="0" indent="0" defTabSz="914400"/>
            <a:endParaRPr lang="zh-CN" altLang="en-US" dirty="0"/>
          </a:p>
        </p:txBody>
      </p:sp>
      <p:sp>
        <p:nvSpPr>
          <p:cNvPr id="104874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  <a:t>6</a:t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1059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4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 indent="0" defTabSz="914400">
              <a:spcBef>
                <a:spcPct val="0"/>
              </a:spcBef>
              <a:spcAft>
                <a:spcPct val="0"/>
              </a:spcAft>
              <a:buNone/>
            </a:pPr>
            <a:endParaRPr lang="zh-CN" altLang="en-US" dirty="0"/>
          </a:p>
          <a:p>
            <a:pPr lvl="0" indent="0" defTabSz="914400"/>
            <a:endParaRPr lang="zh-CN" altLang="en-US" dirty="0"/>
          </a:p>
        </p:txBody>
      </p:sp>
      <p:sp>
        <p:nvSpPr>
          <p:cNvPr id="104874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  <a:t>7</a:t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3399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55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607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983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394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04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443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772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259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88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94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269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880C882-A448-4391-8676-F5947BC890DB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2020/5/29</a:t>
            </a:fld>
            <a:endParaRPr lang="zh-CN" altLang="en-US" strike="noStrike" noProof="1"/>
          </a:p>
        </p:txBody>
      </p:sp>
      <p:sp>
        <p:nvSpPr>
          <p:cNvPr id="1048681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104868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19DB73F-1E62-4448-A8B4-8FF89C1E1911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148191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880C882-A448-4391-8676-F5947BC890DB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2020/5/29</a:t>
            </a:fld>
            <a:endParaRPr lang="zh-CN" altLang="en-US" strike="noStrike" noProof="1"/>
          </a:p>
        </p:txBody>
      </p:sp>
      <p:sp>
        <p:nvSpPr>
          <p:cNvPr id="1048681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104868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19DB73F-1E62-4448-A8B4-8FF89C1E1911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4108054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880C882-A448-4391-8676-F5947BC890DB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2020/5/29</a:t>
            </a:fld>
            <a:endParaRPr lang="zh-CN" altLang="en-US" strike="noStrike" noProof="1"/>
          </a:p>
        </p:txBody>
      </p:sp>
      <p:sp>
        <p:nvSpPr>
          <p:cNvPr id="1048681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104868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19DB73F-1E62-4448-A8B4-8FF89C1E1911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2230944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880C882-A448-4391-8676-F5947BC890DB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2020/5/29</a:t>
            </a:fld>
            <a:endParaRPr lang="zh-CN" altLang="en-US" strike="noStrike" noProof="1"/>
          </a:p>
        </p:txBody>
      </p:sp>
      <p:sp>
        <p:nvSpPr>
          <p:cNvPr id="1048681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104868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19DB73F-1E62-4448-A8B4-8FF89C1E1911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3883657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880C882-A448-4391-8676-F5947BC890DB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2020/5/29</a:t>
            </a:fld>
            <a:endParaRPr lang="zh-CN" altLang="en-US" strike="noStrike" noProof="1"/>
          </a:p>
        </p:txBody>
      </p:sp>
      <p:sp>
        <p:nvSpPr>
          <p:cNvPr id="1048681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104868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19DB73F-1E62-4448-A8B4-8FF89C1E1911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973179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880C882-A448-4391-8676-F5947BC890DB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2020/5/29</a:t>
            </a:fld>
            <a:endParaRPr lang="zh-CN" altLang="en-US" strike="noStrike" noProof="1"/>
          </a:p>
        </p:txBody>
      </p:sp>
      <p:sp>
        <p:nvSpPr>
          <p:cNvPr id="1048681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104868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019DB73F-1E62-4448-A8B4-8FF89C1E1911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46030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968CA-F086-4A67-BE32-1DC44BF897FB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C4480-24C7-4611-B650-0C36DD588A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6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74825" y="2349501"/>
            <a:ext cx="8497888" cy="1220788"/>
          </a:xfrm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PPT</a:t>
            </a:r>
            <a:r>
              <a:rPr lang="zh-CN" altLang="en-US" sz="3200" b="1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述职材料（配音版）制作</a:t>
            </a:r>
            <a:endParaRPr lang="zh-CN" altLang="zh-CN" sz="36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-23441" y="1828800"/>
            <a:ext cx="12240000" cy="0"/>
          </a:xfrm>
          <a:prstGeom prst="line">
            <a:avLst/>
          </a:prstGeom>
          <a:noFill/>
          <a:ln w="28575">
            <a:solidFill>
              <a:srgbClr val="9E0848"/>
            </a:solidFill>
            <a:round/>
          </a:ln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-11716" y="6330435"/>
            <a:ext cx="12204000" cy="369332"/>
          </a:xfrm>
          <a:prstGeom prst="rect">
            <a:avLst/>
          </a:prstGeom>
          <a:solidFill>
            <a:srgbClr val="9E0848"/>
          </a:solidFill>
          <a:ln w="12700">
            <a:solidFill>
              <a:srgbClr val="9E0848"/>
            </a:solidFill>
            <a:miter lim="800000"/>
          </a:ln>
        </p:spPr>
        <p:txBody>
          <a:bodyPr anchor="ctr">
            <a:spAutoFit/>
          </a:bodyPr>
          <a:lstStyle/>
          <a:p>
            <a:pPr algn="ctr" eaLnBrk="1" hangingPunct="1"/>
            <a:endParaRPr lang="zh-CN" alt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280284" y="5276117"/>
            <a:ext cx="7620000" cy="685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人事处教师事务办公室</a:t>
            </a:r>
            <a:endParaRPr lang="en-US" altLang="zh-CN" dirty="0" smtClean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zh-CN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2020</a:t>
            </a:r>
            <a:r>
              <a:rPr lang="zh-CN" altLang="en-US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en-US" altLang="zh-CN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月</a:t>
            </a:r>
            <a:endParaRPr lang="zh-CN" altLang="en-US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"/>
            <a:ext cx="2438400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161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2" name="直接连接符 9"/>
          <p:cNvCxnSpPr/>
          <p:nvPr/>
        </p:nvCxnSpPr>
        <p:spPr>
          <a:xfrm>
            <a:off x="8255" y="871855"/>
            <a:ext cx="1219136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854710" y="234092"/>
            <a:ext cx="8016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600"/>
              </a:spcBef>
            </a:pPr>
            <a:r>
              <a:rPr lang="en-US" altLang="zh-CN" sz="3200" b="1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PPT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述职材料（配音版）制作</a:t>
            </a:r>
            <a:endParaRPr lang="zh-CN" altLang="zh-CN" sz="3200" b="1" dirty="0"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t="13216" r="19950" b="11727"/>
          <a:stretch>
            <a:fillRect/>
          </a:stretch>
        </p:blipFill>
        <p:spPr>
          <a:xfrm>
            <a:off x="9350822" y="194945"/>
            <a:ext cx="2507160" cy="651510"/>
          </a:xfrm>
          <a:prstGeom prst="rect">
            <a:avLst/>
          </a:prstGeom>
        </p:spPr>
      </p:pic>
      <p:sp>
        <p:nvSpPr>
          <p:cNvPr id="14" name="文本框 3"/>
          <p:cNvSpPr txBox="1"/>
          <p:nvPr/>
        </p:nvSpPr>
        <p:spPr>
          <a:xfrm>
            <a:off x="854710" y="1284094"/>
            <a:ext cx="107980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）申报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教授二级岗位答辩方式和要求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采用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答辩方式，在答辩会场播放电子演示稿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播放时间限制在</a:t>
            </a:r>
            <a:r>
              <a:rPr lang="en-US" altLang="zh-CN" sz="24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24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分钟之内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陈述内容主要包括以下几个方面：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任教授以来特别是近五年以来主要学术贡献、重要创新成果及其科学价值或经济意义；    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人才培养、团队建设及平台条件情况；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今后的研究思路及预期目标等。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陈述内容应与本人教师岗位聘用申报材料内容保持一致。</a:t>
            </a:r>
          </a:p>
        </p:txBody>
      </p:sp>
    </p:spTree>
    <p:extLst>
      <p:ext uri="{BB962C8B-B14F-4D97-AF65-F5344CB8AC3E}">
        <p14:creationId xmlns:p14="http://schemas.microsoft.com/office/powerpoint/2010/main" val="32266815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2" name="直接连接符 9"/>
          <p:cNvCxnSpPr/>
          <p:nvPr/>
        </p:nvCxnSpPr>
        <p:spPr>
          <a:xfrm>
            <a:off x="8255" y="871855"/>
            <a:ext cx="1219136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854710" y="234092"/>
            <a:ext cx="8016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600"/>
              </a:spcBef>
            </a:pPr>
            <a:r>
              <a:rPr lang="en-US" altLang="zh-CN" sz="3200" b="1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PPT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述职材料（配音版）制作</a:t>
            </a:r>
            <a:endParaRPr lang="zh-CN" altLang="zh-CN" sz="3200" b="1" dirty="0"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t="13216" r="19950" b="11727"/>
          <a:stretch>
            <a:fillRect/>
          </a:stretch>
        </p:blipFill>
        <p:spPr>
          <a:xfrm>
            <a:off x="9350822" y="194945"/>
            <a:ext cx="2507160" cy="651510"/>
          </a:xfrm>
          <a:prstGeom prst="rect">
            <a:avLst/>
          </a:prstGeom>
        </p:spPr>
      </p:pic>
      <p:sp>
        <p:nvSpPr>
          <p:cNvPr id="14" name="文本框 3"/>
          <p:cNvSpPr txBox="1"/>
          <p:nvPr/>
        </p:nvSpPr>
        <p:spPr>
          <a:xfrm>
            <a:off x="854710" y="1284094"/>
            <a:ext cx="107980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）关于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答辩材料及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要求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请在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Office 2007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及以上版本条件下制作展示材料</a:t>
            </a: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演示版：应设置为“自动播放”，并</a:t>
            </a: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将配音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嵌入 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展示材料中，配音必须由候选人本人完成。文件以“岗位名称（如教授二级）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候选人所在学院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候选人姓名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演示版”命名。</a:t>
            </a:r>
          </a:p>
        </p:txBody>
      </p:sp>
    </p:spTree>
    <p:extLst>
      <p:ext uri="{BB962C8B-B14F-4D97-AF65-F5344CB8AC3E}">
        <p14:creationId xmlns:p14="http://schemas.microsoft.com/office/powerpoint/2010/main" val="34825643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2" name="直接连接符 9"/>
          <p:cNvCxnSpPr/>
          <p:nvPr/>
        </p:nvCxnSpPr>
        <p:spPr>
          <a:xfrm>
            <a:off x="8255" y="871855"/>
            <a:ext cx="1219136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854710" y="234092"/>
            <a:ext cx="8016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600"/>
              </a:spcBef>
            </a:pPr>
            <a:r>
              <a:rPr lang="en-US" altLang="zh-CN" sz="3200" b="1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PPT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述职材料（配音版）制作</a:t>
            </a:r>
            <a:endParaRPr lang="zh-CN" altLang="zh-CN" sz="3200" b="1" dirty="0"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t="13216" r="19950" b="11727"/>
          <a:stretch>
            <a:fillRect/>
          </a:stretch>
        </p:blipFill>
        <p:spPr>
          <a:xfrm>
            <a:off x="9350822" y="194945"/>
            <a:ext cx="2507160" cy="651510"/>
          </a:xfrm>
          <a:prstGeom prst="rect">
            <a:avLst/>
          </a:prstGeom>
        </p:spPr>
      </p:pic>
      <p:sp>
        <p:nvSpPr>
          <p:cNvPr id="14" name="文本框 3"/>
          <p:cNvSpPr txBox="1"/>
          <p:nvPr/>
        </p:nvSpPr>
        <p:spPr>
          <a:xfrm>
            <a:off x="854710" y="1284094"/>
            <a:ext cx="107980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）答辩</a:t>
            </a:r>
            <a:r>
              <a:rPr lang="en-US" altLang="zh-CN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制作步骤</a:t>
            </a:r>
            <a:endParaRPr lang="en-US" altLang="zh-CN" sz="2400" b="1" dirty="0" smtClean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）录音：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A.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检查您的电脑，确保能够使用录音功能；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B.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打开已经制作好的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C.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点击“幻灯片放映”中的“录制旁白”；</a:t>
            </a:r>
          </a:p>
          <a:p>
            <a:pPr>
              <a:lnSpc>
                <a:spcPct val="150000"/>
              </a:lnSpc>
            </a:pP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96991" y="4355414"/>
            <a:ext cx="7877175" cy="151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38118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2" name="直接连接符 9"/>
          <p:cNvCxnSpPr/>
          <p:nvPr/>
        </p:nvCxnSpPr>
        <p:spPr>
          <a:xfrm>
            <a:off x="8255" y="871855"/>
            <a:ext cx="1219136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854710" y="234092"/>
            <a:ext cx="8016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600"/>
              </a:spcBef>
            </a:pPr>
            <a:r>
              <a:rPr lang="en-US" altLang="zh-CN" sz="3200" b="1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PPT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述职材料（配音版）制作</a:t>
            </a:r>
            <a:endParaRPr lang="zh-CN" altLang="zh-CN" sz="3200" b="1" dirty="0"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t="13216" r="19950" b="11727"/>
          <a:stretch>
            <a:fillRect/>
          </a:stretch>
        </p:blipFill>
        <p:spPr>
          <a:xfrm>
            <a:off x="9350822" y="194945"/>
            <a:ext cx="2507160" cy="651510"/>
          </a:xfrm>
          <a:prstGeom prst="rect">
            <a:avLst/>
          </a:prstGeom>
        </p:spPr>
      </p:pic>
      <p:sp>
        <p:nvSpPr>
          <p:cNvPr id="14" name="文本框 3"/>
          <p:cNvSpPr txBox="1"/>
          <p:nvPr/>
        </p:nvSpPr>
        <p:spPr>
          <a:xfrm>
            <a:off x="854710" y="1284094"/>
            <a:ext cx="107980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）答辩</a:t>
            </a:r>
            <a:r>
              <a:rPr lang="en-US" altLang="zh-CN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制作步骤</a:t>
            </a:r>
            <a:endParaRPr lang="en-US" altLang="zh-CN" sz="2400" b="1" dirty="0" smtClean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录音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D</a:t>
            </a: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点击“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设置话筒级别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”；</a:t>
            </a: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E.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按照提示检查话筒能否正常工作，并</a:t>
            </a: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调节好话筒音量；</a:t>
            </a: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F.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点击“确定”开始录音；</a:t>
            </a: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G.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录音结束，点击保存排练时间；</a:t>
            </a:r>
            <a:endParaRPr lang="en-US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H.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保存文件</a:t>
            </a:r>
            <a:r>
              <a:rPr lang="zh-CN" altLang="en-US" sz="2400" dirty="0" smtClean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zh-CN" altLang="zh-CN" sz="2400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0501" y="1274238"/>
            <a:ext cx="3962400" cy="1914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98301" y="3434478"/>
            <a:ext cx="2457450" cy="1590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50501" y="5292994"/>
            <a:ext cx="3943350" cy="1028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39520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2" name="直接连接符 9"/>
          <p:cNvCxnSpPr/>
          <p:nvPr/>
        </p:nvCxnSpPr>
        <p:spPr>
          <a:xfrm>
            <a:off x="8255" y="871855"/>
            <a:ext cx="1219136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854710" y="234092"/>
            <a:ext cx="8016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600"/>
              </a:spcBef>
            </a:pPr>
            <a:r>
              <a:rPr lang="en-US" altLang="zh-CN" sz="3200" b="1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PPT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述职材料（配音版）制作</a:t>
            </a:r>
            <a:endParaRPr lang="zh-CN" altLang="zh-CN" sz="3200" b="1" dirty="0"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t="13216" r="19950" b="11727"/>
          <a:stretch>
            <a:fillRect/>
          </a:stretch>
        </p:blipFill>
        <p:spPr>
          <a:xfrm>
            <a:off x="9350822" y="194945"/>
            <a:ext cx="2507160" cy="651510"/>
          </a:xfrm>
          <a:prstGeom prst="rect">
            <a:avLst/>
          </a:prstGeom>
        </p:spPr>
      </p:pic>
      <p:sp>
        <p:nvSpPr>
          <p:cNvPr id="14" name="文本框 3"/>
          <p:cNvSpPr txBox="1"/>
          <p:nvPr/>
        </p:nvSpPr>
        <p:spPr>
          <a:xfrm>
            <a:off x="854710" y="1284094"/>
            <a:ext cx="51610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）答辩</a:t>
            </a:r>
            <a:r>
              <a:rPr lang="en-US" altLang="zh-CN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制作步骤</a:t>
            </a:r>
            <a:endParaRPr lang="en-US" altLang="zh-CN" sz="2400" b="1" dirty="0" smtClean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保存</a:t>
            </a: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：请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将制作完毕的</a:t>
            </a:r>
            <a:r>
              <a:rPr lang="en-US" altLang="zh-CN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保存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为“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PowerPoint </a:t>
            </a: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放映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”格式。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8676" y="1465597"/>
            <a:ext cx="4524375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98145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2" name="直接连接符 9"/>
          <p:cNvCxnSpPr/>
          <p:nvPr/>
        </p:nvCxnSpPr>
        <p:spPr>
          <a:xfrm>
            <a:off x="8255" y="871855"/>
            <a:ext cx="1219136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854710" y="234092"/>
            <a:ext cx="8016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600"/>
              </a:spcBef>
            </a:pPr>
            <a:r>
              <a:rPr lang="en-US" altLang="zh-CN" sz="3200" b="1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PPT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  <a:sym typeface="+mn-ea"/>
              </a:rPr>
              <a:t>述职材料（配音版）制作</a:t>
            </a:r>
            <a:endParaRPr lang="zh-CN" altLang="zh-CN" sz="3200" b="1" dirty="0"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t="13216" r="19950" b="11727"/>
          <a:stretch>
            <a:fillRect/>
          </a:stretch>
        </p:blipFill>
        <p:spPr>
          <a:xfrm>
            <a:off x="9350822" y="194945"/>
            <a:ext cx="2507160" cy="651510"/>
          </a:xfrm>
          <a:prstGeom prst="rect">
            <a:avLst/>
          </a:prstGeom>
        </p:spPr>
      </p:pic>
      <p:sp>
        <p:nvSpPr>
          <p:cNvPr id="14" name="文本框 3"/>
          <p:cNvSpPr txBox="1"/>
          <p:nvPr/>
        </p:nvSpPr>
        <p:spPr>
          <a:xfrm>
            <a:off x="854710" y="1284094"/>
            <a:ext cx="10798028" cy="5012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重要</a:t>
            </a:r>
            <a:r>
              <a:rPr lang="zh-CN" altLang="en-US" sz="2400" b="1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提醒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超时将自动停止播放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建议学院述职时播放，有问题即可及时修改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笔记本建议使用带有麦克的耳机录制，减少杂音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审核无误后将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上传系统</a:t>
            </a:r>
          </a:p>
        </p:txBody>
      </p:sp>
    </p:spTree>
    <p:extLst>
      <p:ext uri="{BB962C8B-B14F-4D97-AF65-F5344CB8AC3E}">
        <p14:creationId xmlns:p14="http://schemas.microsoft.com/office/powerpoint/2010/main" val="15396635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Office PowerPoint</Application>
  <PresentationFormat>宽屏</PresentationFormat>
  <Paragraphs>50</Paragraphs>
  <Slides>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华文中宋</vt:lpstr>
      <vt:lpstr>宋体</vt:lpstr>
      <vt:lpstr>微软雅黑</vt:lpstr>
      <vt:lpstr>Arial</vt:lpstr>
      <vt:lpstr>Calibri</vt:lpstr>
      <vt:lpstr>Calibri Light</vt:lpstr>
      <vt:lpstr>Times New Roman</vt:lpstr>
      <vt:lpstr>Wingdings</vt:lpstr>
      <vt:lpstr>Office 主题</vt:lpstr>
      <vt:lpstr>PPT述职材料（配音版）制作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PPT述职材料（配音版）制作</dc:title>
  <dc:creator>qijj</dc:creator>
  <cp:lastModifiedBy>qijj</cp:lastModifiedBy>
  <cp:revision>2</cp:revision>
  <dcterms:created xsi:type="dcterms:W3CDTF">2020-05-29T10:29:31Z</dcterms:created>
  <dcterms:modified xsi:type="dcterms:W3CDTF">2020-05-29T10:29:39Z</dcterms:modified>
</cp:coreProperties>
</file>