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tags/tag382.xml" ContentType="application/vnd.openxmlformats-officedocument.presentationml.tags+xml"/>
  <Override PartName="/ppt/tags/tag383.xml" ContentType="application/vnd.openxmlformats-officedocument.presentationml.tags+xml"/>
  <Override PartName="/ppt/tags/tag384.xml" ContentType="application/vnd.openxmlformats-officedocument.presentationml.tags+xml"/>
  <Override PartName="/ppt/tags/tag385.xml" ContentType="application/vnd.openxmlformats-officedocument.presentationml.tags+xml"/>
  <Override PartName="/ppt/tags/tag386.xml" ContentType="application/vnd.openxmlformats-officedocument.presentationml.tags+xml"/>
  <Override PartName="/ppt/tags/tag387.xml" ContentType="application/vnd.openxmlformats-officedocument.presentationml.tags+xml"/>
  <Override PartName="/ppt/tags/tag388.xml" ContentType="application/vnd.openxmlformats-officedocument.presentationml.tags+xml"/>
  <Override PartName="/ppt/tags/tag389.xml" ContentType="application/vnd.openxmlformats-officedocument.presentationml.tags+xml"/>
  <Override PartName="/ppt/tags/tag390.xml" ContentType="application/vnd.openxmlformats-officedocument.presentationml.tags+xml"/>
  <Override PartName="/ppt/tags/tag391.xml" ContentType="application/vnd.openxmlformats-officedocument.presentationml.tags+xml"/>
  <Override PartName="/ppt/tags/tag392.xml" ContentType="application/vnd.openxmlformats-officedocument.presentationml.tags+xml"/>
  <Override PartName="/ppt/tags/tag393.xml" ContentType="application/vnd.openxmlformats-officedocument.presentationml.tags+xml"/>
  <Override PartName="/ppt/tags/tag394.xml" ContentType="application/vnd.openxmlformats-officedocument.presentationml.tags+xml"/>
  <Override PartName="/ppt/tags/tag395.xml" ContentType="application/vnd.openxmlformats-officedocument.presentationml.tags+xml"/>
  <Override PartName="/ppt/tags/tag396.xml" ContentType="application/vnd.openxmlformats-officedocument.presentationml.tags+xml"/>
  <Override PartName="/ppt/tags/tag397.xml" ContentType="application/vnd.openxmlformats-officedocument.presentationml.tags+xml"/>
  <Override PartName="/ppt/tags/tag398.xml" ContentType="application/vnd.openxmlformats-officedocument.presentationml.tags+xml"/>
  <Override PartName="/ppt/tags/tag399.xml" ContentType="application/vnd.openxmlformats-officedocument.presentationml.tags+xml"/>
  <Override PartName="/ppt/tags/tag400.xml" ContentType="application/vnd.openxmlformats-officedocument.presentationml.tags+xml"/>
  <Override PartName="/ppt/tags/tag401.xml" ContentType="application/vnd.openxmlformats-officedocument.presentationml.tags+xml"/>
  <Override PartName="/ppt/tags/tag402.xml" ContentType="application/vnd.openxmlformats-officedocument.presentationml.tags+xml"/>
  <Override PartName="/ppt/tags/tag403.xml" ContentType="application/vnd.openxmlformats-officedocument.presentationml.tags+xml"/>
  <Override PartName="/ppt/tags/tag404.xml" ContentType="application/vnd.openxmlformats-officedocument.presentationml.tags+xml"/>
  <Override PartName="/ppt/tags/tag405.xml" ContentType="application/vnd.openxmlformats-officedocument.presentationml.tags+xml"/>
  <Override PartName="/ppt/tags/tag406.xml" ContentType="application/vnd.openxmlformats-officedocument.presentationml.tags+xml"/>
  <Override PartName="/ppt/tags/tag407.xml" ContentType="application/vnd.openxmlformats-officedocument.presentationml.tags+xml"/>
  <Override PartName="/ppt/tags/tag408.xml" ContentType="application/vnd.openxmlformats-officedocument.presentationml.tags+xml"/>
  <Override PartName="/ppt/tags/tag409.xml" ContentType="application/vnd.openxmlformats-officedocument.presentationml.tags+xml"/>
  <Override PartName="/ppt/tags/tag410.xml" ContentType="application/vnd.openxmlformats-officedocument.presentationml.tags+xml"/>
  <Override PartName="/ppt/tags/tag411.xml" ContentType="application/vnd.openxmlformats-officedocument.presentationml.tags+xml"/>
  <Override PartName="/ppt/tags/tag412.xml" ContentType="application/vnd.openxmlformats-officedocument.presentationml.tags+xml"/>
  <Override PartName="/ppt/tags/tag413.xml" ContentType="application/vnd.openxmlformats-officedocument.presentationml.tags+xml"/>
  <Override PartName="/ppt/tags/tag414.xml" ContentType="application/vnd.openxmlformats-officedocument.presentationml.tags+xml"/>
  <Override PartName="/ppt/tags/tag415.xml" ContentType="application/vnd.openxmlformats-officedocument.presentationml.tags+xml"/>
  <Override PartName="/ppt/tags/tag416.xml" ContentType="application/vnd.openxmlformats-officedocument.presentationml.tags+xml"/>
  <Override PartName="/ppt/tags/tag417.xml" ContentType="application/vnd.openxmlformats-officedocument.presentationml.tags+xml"/>
  <Override PartName="/ppt/tags/tag418.xml" ContentType="application/vnd.openxmlformats-officedocument.presentationml.tags+xml"/>
  <Override PartName="/ppt/tags/tag419.xml" ContentType="application/vnd.openxmlformats-officedocument.presentationml.tags+xml"/>
  <Override PartName="/ppt/tags/tag420.xml" ContentType="application/vnd.openxmlformats-officedocument.presentationml.tags+xml"/>
  <Override PartName="/ppt/tags/tag421.xml" ContentType="application/vnd.openxmlformats-officedocument.presentationml.tags+xml"/>
  <Override PartName="/ppt/tags/tag422.xml" ContentType="application/vnd.openxmlformats-officedocument.presentationml.tags+xml"/>
  <Override PartName="/ppt/tags/tag423.xml" ContentType="application/vnd.openxmlformats-officedocument.presentationml.tags+xml"/>
  <Override PartName="/ppt/tags/tag424.xml" ContentType="application/vnd.openxmlformats-officedocument.presentationml.tags+xml"/>
  <Override PartName="/ppt/tags/tag425.xml" ContentType="application/vnd.openxmlformats-officedocument.presentationml.tags+xml"/>
  <Override PartName="/ppt/tags/tag426.xml" ContentType="application/vnd.openxmlformats-officedocument.presentationml.tags+xml"/>
  <Override PartName="/ppt/tags/tag427.xml" ContentType="application/vnd.openxmlformats-officedocument.presentationml.tags+xml"/>
  <Override PartName="/ppt/tags/tag428.xml" ContentType="application/vnd.openxmlformats-officedocument.presentationml.tags+xml"/>
  <Override PartName="/ppt/tags/tag429.xml" ContentType="application/vnd.openxmlformats-officedocument.presentationml.tags+xml"/>
  <Override PartName="/ppt/tags/tag430.xml" ContentType="application/vnd.openxmlformats-officedocument.presentationml.tags+xml"/>
  <Override PartName="/ppt/tags/tag431.xml" ContentType="application/vnd.openxmlformats-officedocument.presentationml.tags+xml"/>
  <Override PartName="/ppt/tags/tag432.xml" ContentType="application/vnd.openxmlformats-officedocument.presentationml.tags+xml"/>
  <Override PartName="/ppt/tags/tag433.xml" ContentType="application/vnd.openxmlformats-officedocument.presentationml.tags+xml"/>
  <Override PartName="/ppt/tags/tag434.xml" ContentType="application/vnd.openxmlformats-officedocument.presentationml.tags+xml"/>
  <Override PartName="/ppt/tags/tag435.xml" ContentType="application/vnd.openxmlformats-officedocument.presentationml.tags+xml"/>
  <Override PartName="/ppt/tags/tag436.xml" ContentType="application/vnd.openxmlformats-officedocument.presentationml.tags+xml"/>
  <Override PartName="/ppt/tags/tag437.xml" ContentType="application/vnd.openxmlformats-officedocument.presentationml.tags+xml"/>
  <Override PartName="/ppt/tags/tag438.xml" ContentType="application/vnd.openxmlformats-officedocument.presentationml.tags+xml"/>
  <Override PartName="/ppt/tags/tag439.xml" ContentType="application/vnd.openxmlformats-officedocument.presentationml.tags+xml"/>
  <Override PartName="/ppt/tags/tag440.xml" ContentType="application/vnd.openxmlformats-officedocument.presentationml.tags+xml"/>
  <Override PartName="/ppt/theme/theme3.xml" ContentType="application/vnd.openxmlformats-officedocument.theme+xml"/>
  <Override PartName="/ppt/tags/tag441.xml" ContentType="application/vnd.openxmlformats-officedocument.presentationml.tags+xml"/>
  <Override PartName="/ppt/tags/tag442.xml" ContentType="application/vnd.openxmlformats-officedocument.presentationml.tags+xml"/>
  <Override PartName="/ppt/tags/tag443.xml" ContentType="application/vnd.openxmlformats-officedocument.presentationml.tags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tags/tag444.xml" ContentType="application/vnd.openxmlformats-officedocument.presentationml.tags+xml"/>
  <Override PartName="/ppt/tags/tag445.xml" ContentType="application/vnd.openxmlformats-officedocument.presentationml.tags+xml"/>
  <Override PartName="/ppt/tags/tag446.xml" ContentType="application/vnd.openxmlformats-officedocument.presentationml.tags+xml"/>
  <Override PartName="/ppt/theme/themeOverride2.xml" ContentType="application/vnd.openxmlformats-officedocument.themeOverride+xml"/>
  <Override PartName="/ppt/tags/tag447.xml" ContentType="application/vnd.openxmlformats-officedocument.presentationml.tags+xml"/>
  <Override PartName="/ppt/tags/tag448.xml" ContentType="application/vnd.openxmlformats-officedocument.presentationml.tags+xml"/>
  <Override PartName="/ppt/theme/themeOverride3.xml" ContentType="application/vnd.openxmlformats-officedocument.themeOverride+xml"/>
  <Override PartName="/ppt/tags/tag449.xml" ContentType="application/vnd.openxmlformats-officedocument.presentationml.tags+xml"/>
  <Override PartName="/ppt/tags/tag450.xml" ContentType="application/vnd.openxmlformats-officedocument.presentationml.tags+xml"/>
  <Override PartName="/ppt/tags/tag451.xml" ContentType="application/vnd.openxmlformats-officedocument.presentationml.tags+xml"/>
  <Override PartName="/ppt/theme/themeOverride4.xml" ContentType="application/vnd.openxmlformats-officedocument.themeOverride+xml"/>
  <Override PartName="/ppt/tags/tag452.xml" ContentType="application/vnd.openxmlformats-officedocument.presentationml.tags+xml"/>
  <Override PartName="/ppt/tags/tag453.xml" ContentType="application/vnd.openxmlformats-officedocument.presentationml.tags+xml"/>
  <Override PartName="/ppt/tags/tag454.xml" ContentType="application/vnd.openxmlformats-officedocument.presentationml.tags+xml"/>
  <Override PartName="/ppt/theme/themeOverride5.xml" ContentType="application/vnd.openxmlformats-officedocument.themeOverride+xml"/>
  <Override PartName="/ppt/tags/tag455.xml" ContentType="application/vnd.openxmlformats-officedocument.presentationml.tags+xml"/>
  <Override PartName="/ppt/tags/tag456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7" r:id="rId2"/>
  </p:sldMasterIdLst>
  <p:notesMasterIdLst>
    <p:notesMasterId r:id="rId9"/>
  </p:notesMasterIdLst>
  <p:sldIdLst>
    <p:sldId id="272" r:id="rId3"/>
    <p:sldId id="266" r:id="rId4"/>
    <p:sldId id="268" r:id="rId5"/>
    <p:sldId id="269" r:id="rId6"/>
    <p:sldId id="270" r:id="rId7"/>
    <p:sldId id="273" r:id="rId8"/>
  </p:sldIdLst>
  <p:sldSz cx="12192000" cy="6858000"/>
  <p:notesSz cx="6858000" cy="9144000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22" userDrawn="1">
          <p15:clr>
            <a:srgbClr val="A4A3A4"/>
          </p15:clr>
        </p15:guide>
        <p15:guide id="2" pos="3839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阮 幸云" initials="阮" lastIdx="1" clrIdx="0"/>
  <p:cmAuthor id="2" name="作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045" autoAdjust="0"/>
  </p:normalViewPr>
  <p:slideViewPr>
    <p:cSldViewPr snapToGrid="0">
      <p:cViewPr varScale="1">
        <p:scale>
          <a:sx n="98" d="100"/>
          <a:sy n="98" d="100"/>
        </p:scale>
        <p:origin x="1038" y="72"/>
      </p:cViewPr>
      <p:guideLst>
        <p:guide orient="horz" pos="2122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E9047C-F826-47FE-98BF-88D1ED4E1001}" type="datetimeFigureOut">
              <a:rPr lang="zh-CN" altLang="en-US" smtClean="0"/>
              <a:t>2024/6/4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230BCC-8B81-41D1-B146-682A292FF0B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tags" Target="../tags/tag15.xml"/><Relationship Id="rId13" Type="http://schemas.openxmlformats.org/officeDocument/2006/relationships/slideMaster" Target="../slideMasters/slideMaster1.xml"/><Relationship Id="rId3" Type="http://schemas.openxmlformats.org/officeDocument/2006/relationships/tags" Target="../tags/tag10.xml"/><Relationship Id="rId7" Type="http://schemas.openxmlformats.org/officeDocument/2006/relationships/tags" Target="../tags/tag14.xml"/><Relationship Id="rId12" Type="http://schemas.openxmlformats.org/officeDocument/2006/relationships/tags" Target="../tags/tag19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tags" Target="../tags/tag13.xml"/><Relationship Id="rId11" Type="http://schemas.openxmlformats.org/officeDocument/2006/relationships/tags" Target="../tags/tag18.xml"/><Relationship Id="rId5" Type="http://schemas.openxmlformats.org/officeDocument/2006/relationships/tags" Target="../tags/tag12.xml"/><Relationship Id="rId10" Type="http://schemas.openxmlformats.org/officeDocument/2006/relationships/tags" Target="../tags/tag17.xml"/><Relationship Id="rId4" Type="http://schemas.openxmlformats.org/officeDocument/2006/relationships/tags" Target="../tags/tag11.xml"/><Relationship Id="rId9" Type="http://schemas.openxmlformats.org/officeDocument/2006/relationships/tags" Target="../tags/tag16.xml"/><Relationship Id="rId14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8" Type="http://schemas.openxmlformats.org/officeDocument/2006/relationships/tags" Target="../tags/tag98.xml"/><Relationship Id="rId13" Type="http://schemas.openxmlformats.org/officeDocument/2006/relationships/slideMaster" Target="../slideMasters/slideMaster1.xml"/><Relationship Id="rId3" Type="http://schemas.openxmlformats.org/officeDocument/2006/relationships/tags" Target="../tags/tag93.xml"/><Relationship Id="rId7" Type="http://schemas.openxmlformats.org/officeDocument/2006/relationships/tags" Target="../tags/tag97.xml"/><Relationship Id="rId12" Type="http://schemas.openxmlformats.org/officeDocument/2006/relationships/tags" Target="../tags/tag102.xml"/><Relationship Id="rId2" Type="http://schemas.openxmlformats.org/officeDocument/2006/relationships/tags" Target="../tags/tag92.xml"/><Relationship Id="rId1" Type="http://schemas.openxmlformats.org/officeDocument/2006/relationships/tags" Target="../tags/tag91.xml"/><Relationship Id="rId6" Type="http://schemas.openxmlformats.org/officeDocument/2006/relationships/tags" Target="../tags/tag96.xml"/><Relationship Id="rId11" Type="http://schemas.openxmlformats.org/officeDocument/2006/relationships/tags" Target="../tags/tag101.xml"/><Relationship Id="rId5" Type="http://schemas.openxmlformats.org/officeDocument/2006/relationships/tags" Target="../tags/tag95.xml"/><Relationship Id="rId10" Type="http://schemas.openxmlformats.org/officeDocument/2006/relationships/tags" Target="../tags/tag100.xml"/><Relationship Id="rId4" Type="http://schemas.openxmlformats.org/officeDocument/2006/relationships/tags" Target="../tags/tag94.xml"/><Relationship Id="rId9" Type="http://schemas.openxmlformats.org/officeDocument/2006/relationships/tags" Target="../tags/tag99.xml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tags" Target="../tags/tag110.xml"/><Relationship Id="rId13" Type="http://schemas.openxmlformats.org/officeDocument/2006/relationships/image" Target="../media/image1.jpeg"/><Relationship Id="rId3" Type="http://schemas.openxmlformats.org/officeDocument/2006/relationships/tags" Target="../tags/tag105.xml"/><Relationship Id="rId7" Type="http://schemas.openxmlformats.org/officeDocument/2006/relationships/tags" Target="../tags/tag109.xml"/><Relationship Id="rId12" Type="http://schemas.openxmlformats.org/officeDocument/2006/relationships/slideMaster" Target="../slideMasters/slideMaster1.xml"/><Relationship Id="rId2" Type="http://schemas.openxmlformats.org/officeDocument/2006/relationships/tags" Target="../tags/tag104.xml"/><Relationship Id="rId1" Type="http://schemas.openxmlformats.org/officeDocument/2006/relationships/tags" Target="../tags/tag103.xml"/><Relationship Id="rId6" Type="http://schemas.openxmlformats.org/officeDocument/2006/relationships/tags" Target="../tags/tag108.xml"/><Relationship Id="rId11" Type="http://schemas.openxmlformats.org/officeDocument/2006/relationships/tags" Target="../tags/tag113.xml"/><Relationship Id="rId5" Type="http://schemas.openxmlformats.org/officeDocument/2006/relationships/tags" Target="../tags/tag107.xml"/><Relationship Id="rId10" Type="http://schemas.openxmlformats.org/officeDocument/2006/relationships/tags" Target="../tags/tag112.xml"/><Relationship Id="rId4" Type="http://schemas.openxmlformats.org/officeDocument/2006/relationships/tags" Target="../tags/tag106.xml"/><Relationship Id="rId9" Type="http://schemas.openxmlformats.org/officeDocument/2006/relationships/tags" Target="../tags/tag11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116.xml"/><Relationship Id="rId7" Type="http://schemas.openxmlformats.org/officeDocument/2006/relationships/tags" Target="../tags/tag120.xml"/><Relationship Id="rId2" Type="http://schemas.openxmlformats.org/officeDocument/2006/relationships/tags" Target="../tags/tag115.xml"/><Relationship Id="rId1" Type="http://schemas.openxmlformats.org/officeDocument/2006/relationships/tags" Target="../tags/tag114.xml"/><Relationship Id="rId6" Type="http://schemas.openxmlformats.org/officeDocument/2006/relationships/tags" Target="../tags/tag119.xml"/><Relationship Id="rId5" Type="http://schemas.openxmlformats.org/officeDocument/2006/relationships/tags" Target="../tags/tag118.xml"/><Relationship Id="rId4" Type="http://schemas.openxmlformats.org/officeDocument/2006/relationships/tags" Target="../tags/tag117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tags" Target="../tags/tag128.xml"/><Relationship Id="rId13" Type="http://schemas.openxmlformats.org/officeDocument/2006/relationships/slideMaster" Target="../slideMasters/slideMaster1.xml"/><Relationship Id="rId3" Type="http://schemas.openxmlformats.org/officeDocument/2006/relationships/tags" Target="../tags/tag123.xml"/><Relationship Id="rId7" Type="http://schemas.openxmlformats.org/officeDocument/2006/relationships/tags" Target="../tags/tag127.xml"/><Relationship Id="rId12" Type="http://schemas.openxmlformats.org/officeDocument/2006/relationships/tags" Target="../tags/tag132.xml"/><Relationship Id="rId2" Type="http://schemas.openxmlformats.org/officeDocument/2006/relationships/tags" Target="../tags/tag122.xml"/><Relationship Id="rId1" Type="http://schemas.openxmlformats.org/officeDocument/2006/relationships/tags" Target="../tags/tag121.xml"/><Relationship Id="rId6" Type="http://schemas.openxmlformats.org/officeDocument/2006/relationships/tags" Target="../tags/tag126.xml"/><Relationship Id="rId11" Type="http://schemas.openxmlformats.org/officeDocument/2006/relationships/tags" Target="../tags/tag131.xml"/><Relationship Id="rId5" Type="http://schemas.openxmlformats.org/officeDocument/2006/relationships/tags" Target="../tags/tag125.xml"/><Relationship Id="rId10" Type="http://schemas.openxmlformats.org/officeDocument/2006/relationships/tags" Target="../tags/tag130.xml"/><Relationship Id="rId4" Type="http://schemas.openxmlformats.org/officeDocument/2006/relationships/tags" Target="../tags/tag124.xml"/><Relationship Id="rId9" Type="http://schemas.openxmlformats.org/officeDocument/2006/relationships/tags" Target="../tags/tag129.xml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tags" Target="../tags/tag140.xml"/><Relationship Id="rId3" Type="http://schemas.openxmlformats.org/officeDocument/2006/relationships/tags" Target="../tags/tag135.xml"/><Relationship Id="rId7" Type="http://schemas.openxmlformats.org/officeDocument/2006/relationships/tags" Target="../tags/tag139.xml"/><Relationship Id="rId2" Type="http://schemas.openxmlformats.org/officeDocument/2006/relationships/tags" Target="../tags/tag134.xml"/><Relationship Id="rId1" Type="http://schemas.openxmlformats.org/officeDocument/2006/relationships/tags" Target="../tags/tag133.xml"/><Relationship Id="rId6" Type="http://schemas.openxmlformats.org/officeDocument/2006/relationships/tags" Target="../tags/tag138.xml"/><Relationship Id="rId11" Type="http://schemas.openxmlformats.org/officeDocument/2006/relationships/slideMaster" Target="../slideMasters/slideMaster1.xml"/><Relationship Id="rId5" Type="http://schemas.openxmlformats.org/officeDocument/2006/relationships/tags" Target="../tags/tag137.xml"/><Relationship Id="rId10" Type="http://schemas.openxmlformats.org/officeDocument/2006/relationships/tags" Target="../tags/tag142.xml"/><Relationship Id="rId4" Type="http://schemas.openxmlformats.org/officeDocument/2006/relationships/tags" Target="../tags/tag136.xml"/><Relationship Id="rId9" Type="http://schemas.openxmlformats.org/officeDocument/2006/relationships/tags" Target="../tags/tag141.xml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tags" Target="../tags/tag150.xml"/><Relationship Id="rId3" Type="http://schemas.openxmlformats.org/officeDocument/2006/relationships/tags" Target="../tags/tag145.xml"/><Relationship Id="rId7" Type="http://schemas.openxmlformats.org/officeDocument/2006/relationships/tags" Target="../tags/tag149.xml"/><Relationship Id="rId2" Type="http://schemas.openxmlformats.org/officeDocument/2006/relationships/tags" Target="../tags/tag144.xml"/><Relationship Id="rId1" Type="http://schemas.openxmlformats.org/officeDocument/2006/relationships/tags" Target="../tags/tag143.xml"/><Relationship Id="rId6" Type="http://schemas.openxmlformats.org/officeDocument/2006/relationships/tags" Target="../tags/tag148.xml"/><Relationship Id="rId11" Type="http://schemas.openxmlformats.org/officeDocument/2006/relationships/slideMaster" Target="../slideMasters/slideMaster1.xml"/><Relationship Id="rId5" Type="http://schemas.openxmlformats.org/officeDocument/2006/relationships/tags" Target="../tags/tag147.xml"/><Relationship Id="rId10" Type="http://schemas.openxmlformats.org/officeDocument/2006/relationships/tags" Target="../tags/tag152.xml"/><Relationship Id="rId4" Type="http://schemas.openxmlformats.org/officeDocument/2006/relationships/tags" Target="../tags/tag146.xml"/><Relationship Id="rId9" Type="http://schemas.openxmlformats.org/officeDocument/2006/relationships/tags" Target="../tags/tag151.xml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tags" Target="../tags/tag160.xml"/><Relationship Id="rId3" Type="http://schemas.openxmlformats.org/officeDocument/2006/relationships/tags" Target="../tags/tag155.xml"/><Relationship Id="rId7" Type="http://schemas.openxmlformats.org/officeDocument/2006/relationships/tags" Target="../tags/tag159.xml"/><Relationship Id="rId2" Type="http://schemas.openxmlformats.org/officeDocument/2006/relationships/tags" Target="../tags/tag154.xml"/><Relationship Id="rId1" Type="http://schemas.openxmlformats.org/officeDocument/2006/relationships/tags" Target="../tags/tag153.xml"/><Relationship Id="rId6" Type="http://schemas.openxmlformats.org/officeDocument/2006/relationships/tags" Target="../tags/tag158.xml"/><Relationship Id="rId11" Type="http://schemas.openxmlformats.org/officeDocument/2006/relationships/slideMaster" Target="../slideMasters/slideMaster1.xml"/><Relationship Id="rId5" Type="http://schemas.openxmlformats.org/officeDocument/2006/relationships/tags" Target="../tags/tag157.xml"/><Relationship Id="rId10" Type="http://schemas.openxmlformats.org/officeDocument/2006/relationships/tags" Target="../tags/tag162.xml"/><Relationship Id="rId4" Type="http://schemas.openxmlformats.org/officeDocument/2006/relationships/tags" Target="../tags/tag156.xml"/><Relationship Id="rId9" Type="http://schemas.openxmlformats.org/officeDocument/2006/relationships/tags" Target="../tags/tag161.xml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tags" Target="../tags/tag170.xml"/><Relationship Id="rId13" Type="http://schemas.openxmlformats.org/officeDocument/2006/relationships/slideMaster" Target="../slideMasters/slideMaster1.xml"/><Relationship Id="rId3" Type="http://schemas.openxmlformats.org/officeDocument/2006/relationships/tags" Target="../tags/tag165.xml"/><Relationship Id="rId7" Type="http://schemas.openxmlformats.org/officeDocument/2006/relationships/tags" Target="../tags/tag169.xml"/><Relationship Id="rId12" Type="http://schemas.openxmlformats.org/officeDocument/2006/relationships/tags" Target="../tags/tag174.xml"/><Relationship Id="rId2" Type="http://schemas.openxmlformats.org/officeDocument/2006/relationships/tags" Target="../tags/tag164.xml"/><Relationship Id="rId1" Type="http://schemas.openxmlformats.org/officeDocument/2006/relationships/tags" Target="../tags/tag163.xml"/><Relationship Id="rId6" Type="http://schemas.openxmlformats.org/officeDocument/2006/relationships/tags" Target="../tags/tag168.xml"/><Relationship Id="rId11" Type="http://schemas.openxmlformats.org/officeDocument/2006/relationships/tags" Target="../tags/tag173.xml"/><Relationship Id="rId5" Type="http://schemas.openxmlformats.org/officeDocument/2006/relationships/tags" Target="../tags/tag167.xml"/><Relationship Id="rId10" Type="http://schemas.openxmlformats.org/officeDocument/2006/relationships/tags" Target="../tags/tag172.xml"/><Relationship Id="rId4" Type="http://schemas.openxmlformats.org/officeDocument/2006/relationships/tags" Target="../tags/tag166.xml"/><Relationship Id="rId9" Type="http://schemas.openxmlformats.org/officeDocument/2006/relationships/tags" Target="../tags/tag171.xml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tags" Target="../tags/tag182.xml"/><Relationship Id="rId3" Type="http://schemas.openxmlformats.org/officeDocument/2006/relationships/tags" Target="../tags/tag177.xml"/><Relationship Id="rId7" Type="http://schemas.openxmlformats.org/officeDocument/2006/relationships/tags" Target="../tags/tag181.xml"/><Relationship Id="rId2" Type="http://schemas.openxmlformats.org/officeDocument/2006/relationships/tags" Target="../tags/tag176.xml"/><Relationship Id="rId1" Type="http://schemas.openxmlformats.org/officeDocument/2006/relationships/tags" Target="../tags/tag175.xml"/><Relationship Id="rId6" Type="http://schemas.openxmlformats.org/officeDocument/2006/relationships/tags" Target="../tags/tag180.xml"/><Relationship Id="rId5" Type="http://schemas.openxmlformats.org/officeDocument/2006/relationships/tags" Target="../tags/tag179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178.xml"/><Relationship Id="rId9" Type="http://schemas.openxmlformats.org/officeDocument/2006/relationships/tags" Target="../tags/tag183.xml"/></Relationships>
</file>

<file path=ppt/slideLayouts/_rels/slideLayout19.xml.rels><?xml version="1.0" encoding="UTF-8" standalone="yes"?>
<Relationships xmlns="http://schemas.openxmlformats.org/package/2006/relationships"><Relationship Id="rId8" Type="http://schemas.openxmlformats.org/officeDocument/2006/relationships/tags" Target="../tags/tag197.xml"/><Relationship Id="rId13" Type="http://schemas.openxmlformats.org/officeDocument/2006/relationships/tags" Target="../tags/tag202.xml"/><Relationship Id="rId18" Type="http://schemas.openxmlformats.org/officeDocument/2006/relationships/tags" Target="../tags/tag207.xml"/><Relationship Id="rId26" Type="http://schemas.openxmlformats.org/officeDocument/2006/relationships/tags" Target="../tags/tag215.xml"/><Relationship Id="rId3" Type="http://schemas.openxmlformats.org/officeDocument/2006/relationships/tags" Target="../tags/tag192.xml"/><Relationship Id="rId21" Type="http://schemas.openxmlformats.org/officeDocument/2006/relationships/tags" Target="../tags/tag210.xml"/><Relationship Id="rId7" Type="http://schemas.openxmlformats.org/officeDocument/2006/relationships/tags" Target="../tags/tag196.xml"/><Relationship Id="rId12" Type="http://schemas.openxmlformats.org/officeDocument/2006/relationships/tags" Target="../tags/tag201.xml"/><Relationship Id="rId17" Type="http://schemas.openxmlformats.org/officeDocument/2006/relationships/tags" Target="../tags/tag206.xml"/><Relationship Id="rId25" Type="http://schemas.openxmlformats.org/officeDocument/2006/relationships/tags" Target="../tags/tag214.xml"/><Relationship Id="rId2" Type="http://schemas.openxmlformats.org/officeDocument/2006/relationships/tags" Target="../tags/tag191.xml"/><Relationship Id="rId16" Type="http://schemas.openxmlformats.org/officeDocument/2006/relationships/tags" Target="../tags/tag205.xml"/><Relationship Id="rId20" Type="http://schemas.openxmlformats.org/officeDocument/2006/relationships/tags" Target="../tags/tag209.xml"/><Relationship Id="rId29" Type="http://schemas.openxmlformats.org/officeDocument/2006/relationships/slideMaster" Target="../slideMasters/slideMaster2.xml"/><Relationship Id="rId1" Type="http://schemas.openxmlformats.org/officeDocument/2006/relationships/tags" Target="../tags/tag190.xml"/><Relationship Id="rId6" Type="http://schemas.openxmlformats.org/officeDocument/2006/relationships/tags" Target="../tags/tag195.xml"/><Relationship Id="rId11" Type="http://schemas.openxmlformats.org/officeDocument/2006/relationships/tags" Target="../tags/tag200.xml"/><Relationship Id="rId24" Type="http://schemas.openxmlformats.org/officeDocument/2006/relationships/tags" Target="../tags/tag213.xml"/><Relationship Id="rId5" Type="http://schemas.openxmlformats.org/officeDocument/2006/relationships/tags" Target="../tags/tag194.xml"/><Relationship Id="rId15" Type="http://schemas.openxmlformats.org/officeDocument/2006/relationships/tags" Target="../tags/tag204.xml"/><Relationship Id="rId23" Type="http://schemas.openxmlformats.org/officeDocument/2006/relationships/tags" Target="../tags/tag212.xml"/><Relationship Id="rId28" Type="http://schemas.openxmlformats.org/officeDocument/2006/relationships/tags" Target="../tags/tag217.xml"/><Relationship Id="rId10" Type="http://schemas.openxmlformats.org/officeDocument/2006/relationships/tags" Target="../tags/tag199.xml"/><Relationship Id="rId19" Type="http://schemas.openxmlformats.org/officeDocument/2006/relationships/tags" Target="../tags/tag208.xml"/><Relationship Id="rId4" Type="http://schemas.openxmlformats.org/officeDocument/2006/relationships/tags" Target="../tags/tag193.xml"/><Relationship Id="rId9" Type="http://schemas.openxmlformats.org/officeDocument/2006/relationships/tags" Target="../tags/tag198.xml"/><Relationship Id="rId14" Type="http://schemas.openxmlformats.org/officeDocument/2006/relationships/tags" Target="../tags/tag203.xml"/><Relationship Id="rId22" Type="http://schemas.openxmlformats.org/officeDocument/2006/relationships/tags" Target="../tags/tag211.xml"/><Relationship Id="rId27" Type="http://schemas.openxmlformats.org/officeDocument/2006/relationships/tags" Target="../tags/tag216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tags" Target="../tags/tag27.xml"/><Relationship Id="rId3" Type="http://schemas.openxmlformats.org/officeDocument/2006/relationships/tags" Target="../tags/tag22.xml"/><Relationship Id="rId7" Type="http://schemas.openxmlformats.org/officeDocument/2006/relationships/tags" Target="../tags/tag26.xml"/><Relationship Id="rId2" Type="http://schemas.openxmlformats.org/officeDocument/2006/relationships/tags" Target="../tags/tag21.xml"/><Relationship Id="rId1" Type="http://schemas.openxmlformats.org/officeDocument/2006/relationships/tags" Target="../tags/tag20.xml"/><Relationship Id="rId6" Type="http://schemas.openxmlformats.org/officeDocument/2006/relationships/tags" Target="../tags/tag25.xml"/><Relationship Id="rId5" Type="http://schemas.openxmlformats.org/officeDocument/2006/relationships/tags" Target="../tags/tag24.xml"/><Relationship Id="rId4" Type="http://schemas.openxmlformats.org/officeDocument/2006/relationships/tags" Target="../tags/tag23.xml"/><Relationship Id="rId9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8" Type="http://schemas.openxmlformats.org/officeDocument/2006/relationships/tags" Target="../tags/tag225.xml"/><Relationship Id="rId3" Type="http://schemas.openxmlformats.org/officeDocument/2006/relationships/tags" Target="../tags/tag220.xml"/><Relationship Id="rId7" Type="http://schemas.openxmlformats.org/officeDocument/2006/relationships/tags" Target="../tags/tag224.xml"/><Relationship Id="rId2" Type="http://schemas.openxmlformats.org/officeDocument/2006/relationships/tags" Target="../tags/tag219.xml"/><Relationship Id="rId1" Type="http://schemas.openxmlformats.org/officeDocument/2006/relationships/tags" Target="../tags/tag218.xml"/><Relationship Id="rId6" Type="http://schemas.openxmlformats.org/officeDocument/2006/relationships/tags" Target="../tags/tag223.xml"/><Relationship Id="rId11" Type="http://schemas.openxmlformats.org/officeDocument/2006/relationships/slideMaster" Target="../slideMasters/slideMaster2.xml"/><Relationship Id="rId5" Type="http://schemas.openxmlformats.org/officeDocument/2006/relationships/tags" Target="../tags/tag222.xml"/><Relationship Id="rId10" Type="http://schemas.openxmlformats.org/officeDocument/2006/relationships/tags" Target="../tags/tag227.xml"/><Relationship Id="rId4" Type="http://schemas.openxmlformats.org/officeDocument/2006/relationships/tags" Target="../tags/tag221.xml"/><Relationship Id="rId9" Type="http://schemas.openxmlformats.org/officeDocument/2006/relationships/tags" Target="../tags/tag226.xml"/></Relationships>
</file>

<file path=ppt/slideLayouts/_rels/slideLayout21.xml.rels><?xml version="1.0" encoding="UTF-8" standalone="yes"?>
<Relationships xmlns="http://schemas.openxmlformats.org/package/2006/relationships"><Relationship Id="rId8" Type="http://schemas.openxmlformats.org/officeDocument/2006/relationships/tags" Target="../tags/tag235.xml"/><Relationship Id="rId13" Type="http://schemas.openxmlformats.org/officeDocument/2006/relationships/tags" Target="../tags/tag240.xml"/><Relationship Id="rId18" Type="http://schemas.openxmlformats.org/officeDocument/2006/relationships/tags" Target="../tags/tag245.xml"/><Relationship Id="rId26" Type="http://schemas.openxmlformats.org/officeDocument/2006/relationships/tags" Target="../tags/tag253.xml"/><Relationship Id="rId3" Type="http://schemas.openxmlformats.org/officeDocument/2006/relationships/tags" Target="../tags/tag230.xml"/><Relationship Id="rId21" Type="http://schemas.openxmlformats.org/officeDocument/2006/relationships/tags" Target="../tags/tag248.xml"/><Relationship Id="rId7" Type="http://schemas.openxmlformats.org/officeDocument/2006/relationships/tags" Target="../tags/tag234.xml"/><Relationship Id="rId12" Type="http://schemas.openxmlformats.org/officeDocument/2006/relationships/tags" Target="../tags/tag239.xml"/><Relationship Id="rId17" Type="http://schemas.openxmlformats.org/officeDocument/2006/relationships/tags" Target="../tags/tag244.xml"/><Relationship Id="rId25" Type="http://schemas.openxmlformats.org/officeDocument/2006/relationships/tags" Target="../tags/tag252.xml"/><Relationship Id="rId2" Type="http://schemas.openxmlformats.org/officeDocument/2006/relationships/tags" Target="../tags/tag229.xml"/><Relationship Id="rId16" Type="http://schemas.openxmlformats.org/officeDocument/2006/relationships/tags" Target="../tags/tag243.xml"/><Relationship Id="rId20" Type="http://schemas.openxmlformats.org/officeDocument/2006/relationships/tags" Target="../tags/tag247.xml"/><Relationship Id="rId1" Type="http://schemas.openxmlformats.org/officeDocument/2006/relationships/tags" Target="../tags/tag228.xml"/><Relationship Id="rId6" Type="http://schemas.openxmlformats.org/officeDocument/2006/relationships/tags" Target="../tags/tag233.xml"/><Relationship Id="rId11" Type="http://schemas.openxmlformats.org/officeDocument/2006/relationships/tags" Target="../tags/tag238.xml"/><Relationship Id="rId24" Type="http://schemas.openxmlformats.org/officeDocument/2006/relationships/tags" Target="../tags/tag251.xml"/><Relationship Id="rId5" Type="http://schemas.openxmlformats.org/officeDocument/2006/relationships/tags" Target="../tags/tag232.xml"/><Relationship Id="rId15" Type="http://schemas.openxmlformats.org/officeDocument/2006/relationships/tags" Target="../tags/tag242.xml"/><Relationship Id="rId23" Type="http://schemas.openxmlformats.org/officeDocument/2006/relationships/tags" Target="../tags/tag250.xml"/><Relationship Id="rId10" Type="http://schemas.openxmlformats.org/officeDocument/2006/relationships/tags" Target="../tags/tag237.xml"/><Relationship Id="rId19" Type="http://schemas.openxmlformats.org/officeDocument/2006/relationships/tags" Target="../tags/tag246.xml"/><Relationship Id="rId4" Type="http://schemas.openxmlformats.org/officeDocument/2006/relationships/tags" Target="../tags/tag231.xml"/><Relationship Id="rId9" Type="http://schemas.openxmlformats.org/officeDocument/2006/relationships/tags" Target="../tags/tag236.xml"/><Relationship Id="rId14" Type="http://schemas.openxmlformats.org/officeDocument/2006/relationships/tags" Target="../tags/tag241.xml"/><Relationship Id="rId22" Type="http://schemas.openxmlformats.org/officeDocument/2006/relationships/tags" Target="../tags/tag249.xml"/><Relationship Id="rId27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8" Type="http://schemas.openxmlformats.org/officeDocument/2006/relationships/tags" Target="../tags/tag261.xml"/><Relationship Id="rId3" Type="http://schemas.openxmlformats.org/officeDocument/2006/relationships/tags" Target="../tags/tag256.xml"/><Relationship Id="rId7" Type="http://schemas.openxmlformats.org/officeDocument/2006/relationships/tags" Target="../tags/tag260.xml"/><Relationship Id="rId12" Type="http://schemas.openxmlformats.org/officeDocument/2006/relationships/slideMaster" Target="../slideMasters/slideMaster2.xml"/><Relationship Id="rId2" Type="http://schemas.openxmlformats.org/officeDocument/2006/relationships/tags" Target="../tags/tag255.xml"/><Relationship Id="rId1" Type="http://schemas.openxmlformats.org/officeDocument/2006/relationships/tags" Target="../tags/tag254.xml"/><Relationship Id="rId6" Type="http://schemas.openxmlformats.org/officeDocument/2006/relationships/tags" Target="../tags/tag259.xml"/><Relationship Id="rId11" Type="http://schemas.openxmlformats.org/officeDocument/2006/relationships/tags" Target="../tags/tag264.xml"/><Relationship Id="rId5" Type="http://schemas.openxmlformats.org/officeDocument/2006/relationships/tags" Target="../tags/tag258.xml"/><Relationship Id="rId10" Type="http://schemas.openxmlformats.org/officeDocument/2006/relationships/tags" Target="../tags/tag263.xml"/><Relationship Id="rId4" Type="http://schemas.openxmlformats.org/officeDocument/2006/relationships/tags" Target="../tags/tag257.xml"/><Relationship Id="rId9" Type="http://schemas.openxmlformats.org/officeDocument/2006/relationships/tags" Target="../tags/tag262.xml"/></Relationships>
</file>

<file path=ppt/slideLayouts/_rels/slideLayout23.xml.rels><?xml version="1.0" encoding="UTF-8" standalone="yes"?>
<Relationships xmlns="http://schemas.openxmlformats.org/package/2006/relationships"><Relationship Id="rId8" Type="http://schemas.openxmlformats.org/officeDocument/2006/relationships/tags" Target="../tags/tag272.xml"/><Relationship Id="rId13" Type="http://schemas.openxmlformats.org/officeDocument/2006/relationships/tags" Target="../tags/tag277.xml"/><Relationship Id="rId3" Type="http://schemas.openxmlformats.org/officeDocument/2006/relationships/tags" Target="../tags/tag267.xml"/><Relationship Id="rId7" Type="http://schemas.openxmlformats.org/officeDocument/2006/relationships/tags" Target="../tags/tag271.xml"/><Relationship Id="rId12" Type="http://schemas.openxmlformats.org/officeDocument/2006/relationships/tags" Target="../tags/tag276.xml"/><Relationship Id="rId2" Type="http://schemas.openxmlformats.org/officeDocument/2006/relationships/tags" Target="../tags/tag266.xml"/><Relationship Id="rId1" Type="http://schemas.openxmlformats.org/officeDocument/2006/relationships/tags" Target="../tags/tag265.xml"/><Relationship Id="rId6" Type="http://schemas.openxmlformats.org/officeDocument/2006/relationships/tags" Target="../tags/tag270.xml"/><Relationship Id="rId11" Type="http://schemas.openxmlformats.org/officeDocument/2006/relationships/tags" Target="../tags/tag275.xml"/><Relationship Id="rId5" Type="http://schemas.openxmlformats.org/officeDocument/2006/relationships/tags" Target="../tags/tag269.xml"/><Relationship Id="rId10" Type="http://schemas.openxmlformats.org/officeDocument/2006/relationships/tags" Target="../tags/tag274.xml"/><Relationship Id="rId4" Type="http://schemas.openxmlformats.org/officeDocument/2006/relationships/tags" Target="../tags/tag268.xml"/><Relationship Id="rId9" Type="http://schemas.openxmlformats.org/officeDocument/2006/relationships/tags" Target="../tags/tag273.xml"/><Relationship Id="rId14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8" Type="http://schemas.openxmlformats.org/officeDocument/2006/relationships/tags" Target="../tags/tag285.xml"/><Relationship Id="rId13" Type="http://schemas.openxmlformats.org/officeDocument/2006/relationships/tags" Target="../tags/tag290.xml"/><Relationship Id="rId18" Type="http://schemas.openxmlformats.org/officeDocument/2006/relationships/tags" Target="../tags/tag295.xml"/><Relationship Id="rId3" Type="http://schemas.openxmlformats.org/officeDocument/2006/relationships/tags" Target="../tags/tag280.xml"/><Relationship Id="rId21" Type="http://schemas.openxmlformats.org/officeDocument/2006/relationships/tags" Target="../tags/tag298.xml"/><Relationship Id="rId7" Type="http://schemas.openxmlformats.org/officeDocument/2006/relationships/tags" Target="../tags/tag284.xml"/><Relationship Id="rId12" Type="http://schemas.openxmlformats.org/officeDocument/2006/relationships/tags" Target="../tags/tag289.xml"/><Relationship Id="rId17" Type="http://schemas.openxmlformats.org/officeDocument/2006/relationships/tags" Target="../tags/tag294.xml"/><Relationship Id="rId25" Type="http://schemas.openxmlformats.org/officeDocument/2006/relationships/slideMaster" Target="../slideMasters/slideMaster2.xml"/><Relationship Id="rId2" Type="http://schemas.openxmlformats.org/officeDocument/2006/relationships/tags" Target="../tags/tag279.xml"/><Relationship Id="rId16" Type="http://schemas.openxmlformats.org/officeDocument/2006/relationships/tags" Target="../tags/tag293.xml"/><Relationship Id="rId20" Type="http://schemas.openxmlformats.org/officeDocument/2006/relationships/tags" Target="../tags/tag297.xml"/><Relationship Id="rId1" Type="http://schemas.openxmlformats.org/officeDocument/2006/relationships/tags" Target="../tags/tag278.xml"/><Relationship Id="rId6" Type="http://schemas.openxmlformats.org/officeDocument/2006/relationships/tags" Target="../tags/tag283.xml"/><Relationship Id="rId11" Type="http://schemas.openxmlformats.org/officeDocument/2006/relationships/tags" Target="../tags/tag288.xml"/><Relationship Id="rId24" Type="http://schemas.openxmlformats.org/officeDocument/2006/relationships/tags" Target="../tags/tag301.xml"/><Relationship Id="rId5" Type="http://schemas.openxmlformats.org/officeDocument/2006/relationships/tags" Target="../tags/tag282.xml"/><Relationship Id="rId15" Type="http://schemas.openxmlformats.org/officeDocument/2006/relationships/tags" Target="../tags/tag292.xml"/><Relationship Id="rId23" Type="http://schemas.openxmlformats.org/officeDocument/2006/relationships/tags" Target="../tags/tag300.xml"/><Relationship Id="rId10" Type="http://schemas.openxmlformats.org/officeDocument/2006/relationships/tags" Target="../tags/tag287.xml"/><Relationship Id="rId19" Type="http://schemas.openxmlformats.org/officeDocument/2006/relationships/tags" Target="../tags/tag296.xml"/><Relationship Id="rId4" Type="http://schemas.openxmlformats.org/officeDocument/2006/relationships/tags" Target="../tags/tag281.xml"/><Relationship Id="rId9" Type="http://schemas.openxmlformats.org/officeDocument/2006/relationships/tags" Target="../tags/tag286.xml"/><Relationship Id="rId14" Type="http://schemas.openxmlformats.org/officeDocument/2006/relationships/tags" Target="../tags/tag291.xml"/><Relationship Id="rId22" Type="http://schemas.openxmlformats.org/officeDocument/2006/relationships/tags" Target="../tags/tag299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tags" Target="../tags/tag304.xml"/><Relationship Id="rId2" Type="http://schemas.openxmlformats.org/officeDocument/2006/relationships/tags" Target="../tags/tag303.xml"/><Relationship Id="rId1" Type="http://schemas.openxmlformats.org/officeDocument/2006/relationships/tags" Target="../tags/tag302.xml"/><Relationship Id="rId4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8" Type="http://schemas.openxmlformats.org/officeDocument/2006/relationships/tags" Target="../tags/tag312.xml"/><Relationship Id="rId3" Type="http://schemas.openxmlformats.org/officeDocument/2006/relationships/tags" Target="../tags/tag307.xml"/><Relationship Id="rId7" Type="http://schemas.openxmlformats.org/officeDocument/2006/relationships/tags" Target="../tags/tag311.xml"/><Relationship Id="rId12" Type="http://schemas.openxmlformats.org/officeDocument/2006/relationships/slideMaster" Target="../slideMasters/slideMaster2.xml"/><Relationship Id="rId2" Type="http://schemas.openxmlformats.org/officeDocument/2006/relationships/tags" Target="../tags/tag306.xml"/><Relationship Id="rId1" Type="http://schemas.openxmlformats.org/officeDocument/2006/relationships/tags" Target="../tags/tag305.xml"/><Relationship Id="rId6" Type="http://schemas.openxmlformats.org/officeDocument/2006/relationships/tags" Target="../tags/tag310.xml"/><Relationship Id="rId11" Type="http://schemas.openxmlformats.org/officeDocument/2006/relationships/tags" Target="../tags/tag315.xml"/><Relationship Id="rId5" Type="http://schemas.openxmlformats.org/officeDocument/2006/relationships/tags" Target="../tags/tag309.xml"/><Relationship Id="rId10" Type="http://schemas.openxmlformats.org/officeDocument/2006/relationships/tags" Target="../tags/tag314.xml"/><Relationship Id="rId4" Type="http://schemas.openxmlformats.org/officeDocument/2006/relationships/tags" Target="../tags/tag308.xml"/><Relationship Id="rId9" Type="http://schemas.openxmlformats.org/officeDocument/2006/relationships/tags" Target="../tags/tag313.xml"/></Relationships>
</file>

<file path=ppt/slideLayouts/_rels/slideLayout27.xml.rels><?xml version="1.0" encoding="UTF-8" standalone="yes"?>
<Relationships xmlns="http://schemas.openxmlformats.org/package/2006/relationships"><Relationship Id="rId8" Type="http://schemas.openxmlformats.org/officeDocument/2006/relationships/tags" Target="../tags/tag323.xml"/><Relationship Id="rId3" Type="http://schemas.openxmlformats.org/officeDocument/2006/relationships/tags" Target="../tags/tag318.xml"/><Relationship Id="rId7" Type="http://schemas.openxmlformats.org/officeDocument/2006/relationships/tags" Target="../tags/tag322.xml"/><Relationship Id="rId12" Type="http://schemas.openxmlformats.org/officeDocument/2006/relationships/slideMaster" Target="../slideMasters/slideMaster2.xml"/><Relationship Id="rId2" Type="http://schemas.openxmlformats.org/officeDocument/2006/relationships/tags" Target="../tags/tag317.xml"/><Relationship Id="rId1" Type="http://schemas.openxmlformats.org/officeDocument/2006/relationships/tags" Target="../tags/tag316.xml"/><Relationship Id="rId6" Type="http://schemas.openxmlformats.org/officeDocument/2006/relationships/tags" Target="../tags/tag321.xml"/><Relationship Id="rId11" Type="http://schemas.openxmlformats.org/officeDocument/2006/relationships/tags" Target="../tags/tag326.xml"/><Relationship Id="rId5" Type="http://schemas.openxmlformats.org/officeDocument/2006/relationships/tags" Target="../tags/tag320.xml"/><Relationship Id="rId10" Type="http://schemas.openxmlformats.org/officeDocument/2006/relationships/tags" Target="../tags/tag325.xml"/><Relationship Id="rId4" Type="http://schemas.openxmlformats.org/officeDocument/2006/relationships/tags" Target="../tags/tag319.xml"/><Relationship Id="rId9" Type="http://schemas.openxmlformats.org/officeDocument/2006/relationships/tags" Target="../tags/tag324.xml"/></Relationships>
</file>

<file path=ppt/slideLayouts/_rels/slideLayout28.xml.rels><?xml version="1.0" encoding="UTF-8" standalone="yes"?>
<Relationships xmlns="http://schemas.openxmlformats.org/package/2006/relationships"><Relationship Id="rId8" Type="http://schemas.openxmlformats.org/officeDocument/2006/relationships/tags" Target="../tags/tag334.xml"/><Relationship Id="rId3" Type="http://schemas.openxmlformats.org/officeDocument/2006/relationships/tags" Target="../tags/tag329.xml"/><Relationship Id="rId7" Type="http://schemas.openxmlformats.org/officeDocument/2006/relationships/tags" Target="../tags/tag333.xml"/><Relationship Id="rId2" Type="http://schemas.openxmlformats.org/officeDocument/2006/relationships/tags" Target="../tags/tag328.xml"/><Relationship Id="rId1" Type="http://schemas.openxmlformats.org/officeDocument/2006/relationships/tags" Target="../tags/tag327.xml"/><Relationship Id="rId6" Type="http://schemas.openxmlformats.org/officeDocument/2006/relationships/tags" Target="../tags/tag332.xml"/><Relationship Id="rId11" Type="http://schemas.openxmlformats.org/officeDocument/2006/relationships/slideMaster" Target="../slideMasters/slideMaster2.xml"/><Relationship Id="rId5" Type="http://schemas.openxmlformats.org/officeDocument/2006/relationships/tags" Target="../tags/tag331.xml"/><Relationship Id="rId10" Type="http://schemas.openxmlformats.org/officeDocument/2006/relationships/tags" Target="../tags/tag336.xml"/><Relationship Id="rId4" Type="http://schemas.openxmlformats.org/officeDocument/2006/relationships/tags" Target="../tags/tag330.xml"/><Relationship Id="rId9" Type="http://schemas.openxmlformats.org/officeDocument/2006/relationships/tags" Target="../tags/tag335.xml"/></Relationships>
</file>

<file path=ppt/slideLayouts/_rels/slideLayout29.xml.rels><?xml version="1.0" encoding="UTF-8" standalone="yes"?>
<Relationships xmlns="http://schemas.openxmlformats.org/package/2006/relationships"><Relationship Id="rId8" Type="http://schemas.openxmlformats.org/officeDocument/2006/relationships/tags" Target="../tags/tag344.xml"/><Relationship Id="rId13" Type="http://schemas.openxmlformats.org/officeDocument/2006/relationships/tags" Target="../tags/tag349.xml"/><Relationship Id="rId18" Type="http://schemas.openxmlformats.org/officeDocument/2006/relationships/tags" Target="../tags/tag354.xml"/><Relationship Id="rId26" Type="http://schemas.openxmlformats.org/officeDocument/2006/relationships/tags" Target="../tags/tag362.xml"/><Relationship Id="rId3" Type="http://schemas.openxmlformats.org/officeDocument/2006/relationships/tags" Target="../tags/tag339.xml"/><Relationship Id="rId21" Type="http://schemas.openxmlformats.org/officeDocument/2006/relationships/tags" Target="../tags/tag357.xml"/><Relationship Id="rId7" Type="http://schemas.openxmlformats.org/officeDocument/2006/relationships/tags" Target="../tags/tag343.xml"/><Relationship Id="rId12" Type="http://schemas.openxmlformats.org/officeDocument/2006/relationships/tags" Target="../tags/tag348.xml"/><Relationship Id="rId17" Type="http://schemas.openxmlformats.org/officeDocument/2006/relationships/tags" Target="../tags/tag353.xml"/><Relationship Id="rId25" Type="http://schemas.openxmlformats.org/officeDocument/2006/relationships/tags" Target="../tags/tag361.xml"/><Relationship Id="rId2" Type="http://schemas.openxmlformats.org/officeDocument/2006/relationships/tags" Target="../tags/tag338.xml"/><Relationship Id="rId16" Type="http://schemas.openxmlformats.org/officeDocument/2006/relationships/tags" Target="../tags/tag352.xml"/><Relationship Id="rId20" Type="http://schemas.openxmlformats.org/officeDocument/2006/relationships/tags" Target="../tags/tag356.xml"/><Relationship Id="rId1" Type="http://schemas.openxmlformats.org/officeDocument/2006/relationships/tags" Target="../tags/tag337.xml"/><Relationship Id="rId6" Type="http://schemas.openxmlformats.org/officeDocument/2006/relationships/tags" Target="../tags/tag342.xml"/><Relationship Id="rId11" Type="http://schemas.openxmlformats.org/officeDocument/2006/relationships/tags" Target="../tags/tag347.xml"/><Relationship Id="rId24" Type="http://schemas.openxmlformats.org/officeDocument/2006/relationships/tags" Target="../tags/tag360.xml"/><Relationship Id="rId5" Type="http://schemas.openxmlformats.org/officeDocument/2006/relationships/tags" Target="../tags/tag341.xml"/><Relationship Id="rId15" Type="http://schemas.openxmlformats.org/officeDocument/2006/relationships/tags" Target="../tags/tag351.xml"/><Relationship Id="rId23" Type="http://schemas.openxmlformats.org/officeDocument/2006/relationships/tags" Target="../tags/tag359.xml"/><Relationship Id="rId10" Type="http://schemas.openxmlformats.org/officeDocument/2006/relationships/tags" Target="../tags/tag346.xml"/><Relationship Id="rId19" Type="http://schemas.openxmlformats.org/officeDocument/2006/relationships/tags" Target="../tags/tag355.xml"/><Relationship Id="rId4" Type="http://schemas.openxmlformats.org/officeDocument/2006/relationships/tags" Target="../tags/tag340.xml"/><Relationship Id="rId9" Type="http://schemas.openxmlformats.org/officeDocument/2006/relationships/tags" Target="../tags/tag345.xml"/><Relationship Id="rId14" Type="http://schemas.openxmlformats.org/officeDocument/2006/relationships/tags" Target="../tags/tag350.xml"/><Relationship Id="rId22" Type="http://schemas.openxmlformats.org/officeDocument/2006/relationships/tags" Target="../tags/tag358.xml"/><Relationship Id="rId27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tags" Target="../tags/tag35.xml"/><Relationship Id="rId3" Type="http://schemas.openxmlformats.org/officeDocument/2006/relationships/tags" Target="../tags/tag30.xml"/><Relationship Id="rId7" Type="http://schemas.openxmlformats.org/officeDocument/2006/relationships/tags" Target="../tags/tag34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6" Type="http://schemas.openxmlformats.org/officeDocument/2006/relationships/tags" Target="../tags/tag33.xml"/><Relationship Id="rId11" Type="http://schemas.openxmlformats.org/officeDocument/2006/relationships/image" Target="../media/image2.jpeg"/><Relationship Id="rId5" Type="http://schemas.openxmlformats.org/officeDocument/2006/relationships/tags" Target="../tags/tag32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31.xml"/><Relationship Id="rId9" Type="http://schemas.openxmlformats.org/officeDocument/2006/relationships/tags" Target="../tags/tag36.xml"/></Relationships>
</file>

<file path=ppt/slideLayouts/_rels/slideLayout30.xml.rels><?xml version="1.0" encoding="UTF-8" standalone="yes"?>
<Relationships xmlns="http://schemas.openxmlformats.org/package/2006/relationships"><Relationship Id="rId8" Type="http://schemas.openxmlformats.org/officeDocument/2006/relationships/tags" Target="../tags/tag370.xml"/><Relationship Id="rId3" Type="http://schemas.openxmlformats.org/officeDocument/2006/relationships/tags" Target="../tags/tag365.xml"/><Relationship Id="rId7" Type="http://schemas.openxmlformats.org/officeDocument/2006/relationships/tags" Target="../tags/tag369.xml"/><Relationship Id="rId2" Type="http://schemas.openxmlformats.org/officeDocument/2006/relationships/tags" Target="../tags/tag364.xml"/><Relationship Id="rId1" Type="http://schemas.openxmlformats.org/officeDocument/2006/relationships/tags" Target="../tags/tag363.xml"/><Relationship Id="rId6" Type="http://schemas.openxmlformats.org/officeDocument/2006/relationships/tags" Target="../tags/tag368.xml"/><Relationship Id="rId5" Type="http://schemas.openxmlformats.org/officeDocument/2006/relationships/tags" Target="../tags/tag367.xml"/><Relationship Id="rId10" Type="http://schemas.openxmlformats.org/officeDocument/2006/relationships/slideMaster" Target="../slideMasters/slideMaster2.xml"/><Relationship Id="rId4" Type="http://schemas.openxmlformats.org/officeDocument/2006/relationships/tags" Target="../tags/tag366.xml"/><Relationship Id="rId9" Type="http://schemas.openxmlformats.org/officeDocument/2006/relationships/tags" Target="../tags/tag371.xml"/></Relationships>
</file>

<file path=ppt/slideLayouts/_rels/slideLayout31.xml.rels><?xml version="1.0" encoding="UTF-8" standalone="yes"?>
<Relationships xmlns="http://schemas.openxmlformats.org/package/2006/relationships"><Relationship Id="rId8" Type="http://schemas.openxmlformats.org/officeDocument/2006/relationships/tags" Target="../tags/tag379.xml"/><Relationship Id="rId3" Type="http://schemas.openxmlformats.org/officeDocument/2006/relationships/tags" Target="../tags/tag374.xml"/><Relationship Id="rId7" Type="http://schemas.openxmlformats.org/officeDocument/2006/relationships/tags" Target="../tags/tag378.xml"/><Relationship Id="rId12" Type="http://schemas.openxmlformats.org/officeDocument/2006/relationships/slideMaster" Target="../slideMasters/slideMaster2.xml"/><Relationship Id="rId2" Type="http://schemas.openxmlformats.org/officeDocument/2006/relationships/tags" Target="../tags/tag373.xml"/><Relationship Id="rId1" Type="http://schemas.openxmlformats.org/officeDocument/2006/relationships/tags" Target="../tags/tag372.xml"/><Relationship Id="rId6" Type="http://schemas.openxmlformats.org/officeDocument/2006/relationships/tags" Target="../tags/tag377.xml"/><Relationship Id="rId11" Type="http://schemas.openxmlformats.org/officeDocument/2006/relationships/tags" Target="../tags/tag382.xml"/><Relationship Id="rId5" Type="http://schemas.openxmlformats.org/officeDocument/2006/relationships/tags" Target="../tags/tag376.xml"/><Relationship Id="rId10" Type="http://schemas.openxmlformats.org/officeDocument/2006/relationships/tags" Target="../tags/tag381.xml"/><Relationship Id="rId4" Type="http://schemas.openxmlformats.org/officeDocument/2006/relationships/tags" Target="../tags/tag375.xml"/><Relationship Id="rId9" Type="http://schemas.openxmlformats.org/officeDocument/2006/relationships/tags" Target="../tags/tag380.xml"/></Relationships>
</file>

<file path=ppt/slideLayouts/_rels/slideLayout32.xml.rels><?xml version="1.0" encoding="UTF-8" standalone="yes"?>
<Relationships xmlns="http://schemas.openxmlformats.org/package/2006/relationships"><Relationship Id="rId8" Type="http://schemas.openxmlformats.org/officeDocument/2006/relationships/tags" Target="../tags/tag390.xml"/><Relationship Id="rId13" Type="http://schemas.openxmlformats.org/officeDocument/2006/relationships/slideMaster" Target="../slideMasters/slideMaster2.xml"/><Relationship Id="rId3" Type="http://schemas.openxmlformats.org/officeDocument/2006/relationships/tags" Target="../tags/tag385.xml"/><Relationship Id="rId7" Type="http://schemas.openxmlformats.org/officeDocument/2006/relationships/tags" Target="../tags/tag389.xml"/><Relationship Id="rId12" Type="http://schemas.openxmlformats.org/officeDocument/2006/relationships/tags" Target="../tags/tag394.xml"/><Relationship Id="rId2" Type="http://schemas.openxmlformats.org/officeDocument/2006/relationships/tags" Target="../tags/tag384.xml"/><Relationship Id="rId1" Type="http://schemas.openxmlformats.org/officeDocument/2006/relationships/tags" Target="../tags/tag383.xml"/><Relationship Id="rId6" Type="http://schemas.openxmlformats.org/officeDocument/2006/relationships/tags" Target="../tags/tag388.xml"/><Relationship Id="rId11" Type="http://schemas.openxmlformats.org/officeDocument/2006/relationships/tags" Target="../tags/tag393.xml"/><Relationship Id="rId5" Type="http://schemas.openxmlformats.org/officeDocument/2006/relationships/tags" Target="../tags/tag387.xml"/><Relationship Id="rId10" Type="http://schemas.openxmlformats.org/officeDocument/2006/relationships/tags" Target="../tags/tag392.xml"/><Relationship Id="rId4" Type="http://schemas.openxmlformats.org/officeDocument/2006/relationships/tags" Target="../tags/tag386.xml"/><Relationship Id="rId9" Type="http://schemas.openxmlformats.org/officeDocument/2006/relationships/tags" Target="../tags/tag391.xml"/></Relationships>
</file>

<file path=ppt/slideLayouts/_rels/slideLayout33.xml.rels><?xml version="1.0" encoding="UTF-8" standalone="yes"?>
<Relationships xmlns="http://schemas.openxmlformats.org/package/2006/relationships"><Relationship Id="rId8" Type="http://schemas.openxmlformats.org/officeDocument/2006/relationships/tags" Target="../tags/tag402.xml"/><Relationship Id="rId13" Type="http://schemas.openxmlformats.org/officeDocument/2006/relationships/slideMaster" Target="../slideMasters/slideMaster2.xml"/><Relationship Id="rId3" Type="http://schemas.openxmlformats.org/officeDocument/2006/relationships/tags" Target="../tags/tag397.xml"/><Relationship Id="rId7" Type="http://schemas.openxmlformats.org/officeDocument/2006/relationships/tags" Target="../tags/tag401.xml"/><Relationship Id="rId12" Type="http://schemas.openxmlformats.org/officeDocument/2006/relationships/tags" Target="../tags/tag406.xml"/><Relationship Id="rId2" Type="http://schemas.openxmlformats.org/officeDocument/2006/relationships/tags" Target="../tags/tag396.xml"/><Relationship Id="rId1" Type="http://schemas.openxmlformats.org/officeDocument/2006/relationships/tags" Target="../tags/tag395.xml"/><Relationship Id="rId6" Type="http://schemas.openxmlformats.org/officeDocument/2006/relationships/tags" Target="../tags/tag400.xml"/><Relationship Id="rId11" Type="http://schemas.openxmlformats.org/officeDocument/2006/relationships/tags" Target="../tags/tag405.xml"/><Relationship Id="rId5" Type="http://schemas.openxmlformats.org/officeDocument/2006/relationships/tags" Target="../tags/tag399.xml"/><Relationship Id="rId10" Type="http://schemas.openxmlformats.org/officeDocument/2006/relationships/tags" Target="../tags/tag404.xml"/><Relationship Id="rId4" Type="http://schemas.openxmlformats.org/officeDocument/2006/relationships/tags" Target="../tags/tag398.xml"/><Relationship Id="rId9" Type="http://schemas.openxmlformats.org/officeDocument/2006/relationships/tags" Target="../tags/tag403.xml"/></Relationships>
</file>

<file path=ppt/slideLayouts/_rels/slideLayout34.xml.rels><?xml version="1.0" encoding="UTF-8" standalone="yes"?>
<Relationships xmlns="http://schemas.openxmlformats.org/package/2006/relationships"><Relationship Id="rId8" Type="http://schemas.openxmlformats.org/officeDocument/2006/relationships/tags" Target="../tags/tag414.xml"/><Relationship Id="rId13" Type="http://schemas.openxmlformats.org/officeDocument/2006/relationships/slideMaster" Target="../slideMasters/slideMaster2.xml"/><Relationship Id="rId3" Type="http://schemas.openxmlformats.org/officeDocument/2006/relationships/tags" Target="../tags/tag409.xml"/><Relationship Id="rId7" Type="http://schemas.openxmlformats.org/officeDocument/2006/relationships/tags" Target="../tags/tag413.xml"/><Relationship Id="rId12" Type="http://schemas.openxmlformats.org/officeDocument/2006/relationships/tags" Target="../tags/tag418.xml"/><Relationship Id="rId2" Type="http://schemas.openxmlformats.org/officeDocument/2006/relationships/tags" Target="../tags/tag408.xml"/><Relationship Id="rId1" Type="http://schemas.openxmlformats.org/officeDocument/2006/relationships/tags" Target="../tags/tag407.xml"/><Relationship Id="rId6" Type="http://schemas.openxmlformats.org/officeDocument/2006/relationships/tags" Target="../tags/tag412.xml"/><Relationship Id="rId11" Type="http://schemas.openxmlformats.org/officeDocument/2006/relationships/tags" Target="../tags/tag417.xml"/><Relationship Id="rId5" Type="http://schemas.openxmlformats.org/officeDocument/2006/relationships/tags" Target="../tags/tag411.xml"/><Relationship Id="rId10" Type="http://schemas.openxmlformats.org/officeDocument/2006/relationships/tags" Target="../tags/tag416.xml"/><Relationship Id="rId4" Type="http://schemas.openxmlformats.org/officeDocument/2006/relationships/tags" Target="../tags/tag410.xml"/><Relationship Id="rId9" Type="http://schemas.openxmlformats.org/officeDocument/2006/relationships/tags" Target="../tags/tag415.xml"/></Relationships>
</file>

<file path=ppt/slideLayouts/_rels/slideLayout35.xml.rels><?xml version="1.0" encoding="UTF-8" standalone="yes"?>
<Relationships xmlns="http://schemas.openxmlformats.org/package/2006/relationships"><Relationship Id="rId8" Type="http://schemas.openxmlformats.org/officeDocument/2006/relationships/tags" Target="../tags/tag426.xml"/><Relationship Id="rId13" Type="http://schemas.openxmlformats.org/officeDocument/2006/relationships/tags" Target="../tags/tag431.xml"/><Relationship Id="rId3" Type="http://schemas.openxmlformats.org/officeDocument/2006/relationships/tags" Target="../tags/tag421.xml"/><Relationship Id="rId7" Type="http://schemas.openxmlformats.org/officeDocument/2006/relationships/tags" Target="../tags/tag425.xml"/><Relationship Id="rId12" Type="http://schemas.openxmlformats.org/officeDocument/2006/relationships/tags" Target="../tags/tag430.xml"/><Relationship Id="rId2" Type="http://schemas.openxmlformats.org/officeDocument/2006/relationships/tags" Target="../tags/tag420.xml"/><Relationship Id="rId1" Type="http://schemas.openxmlformats.org/officeDocument/2006/relationships/tags" Target="../tags/tag419.xml"/><Relationship Id="rId6" Type="http://schemas.openxmlformats.org/officeDocument/2006/relationships/tags" Target="../tags/tag424.xml"/><Relationship Id="rId11" Type="http://schemas.openxmlformats.org/officeDocument/2006/relationships/tags" Target="../tags/tag429.xml"/><Relationship Id="rId5" Type="http://schemas.openxmlformats.org/officeDocument/2006/relationships/tags" Target="../tags/tag423.xml"/><Relationship Id="rId15" Type="http://schemas.openxmlformats.org/officeDocument/2006/relationships/slideMaster" Target="../slideMasters/slideMaster2.xml"/><Relationship Id="rId10" Type="http://schemas.openxmlformats.org/officeDocument/2006/relationships/tags" Target="../tags/tag428.xml"/><Relationship Id="rId4" Type="http://schemas.openxmlformats.org/officeDocument/2006/relationships/tags" Target="../tags/tag422.xml"/><Relationship Id="rId9" Type="http://schemas.openxmlformats.org/officeDocument/2006/relationships/tags" Target="../tags/tag427.xml"/><Relationship Id="rId14" Type="http://schemas.openxmlformats.org/officeDocument/2006/relationships/tags" Target="../tags/tag432.xml"/></Relationships>
</file>

<file path=ppt/slideLayouts/_rels/slideLayout36.xml.rels><?xml version="1.0" encoding="UTF-8" standalone="yes"?>
<Relationships xmlns="http://schemas.openxmlformats.org/package/2006/relationships"><Relationship Id="rId8" Type="http://schemas.openxmlformats.org/officeDocument/2006/relationships/tags" Target="../tags/tag440.xml"/><Relationship Id="rId3" Type="http://schemas.openxmlformats.org/officeDocument/2006/relationships/tags" Target="../tags/tag435.xml"/><Relationship Id="rId7" Type="http://schemas.openxmlformats.org/officeDocument/2006/relationships/tags" Target="../tags/tag439.xml"/><Relationship Id="rId2" Type="http://schemas.openxmlformats.org/officeDocument/2006/relationships/tags" Target="../tags/tag434.xml"/><Relationship Id="rId1" Type="http://schemas.openxmlformats.org/officeDocument/2006/relationships/tags" Target="../tags/tag433.xml"/><Relationship Id="rId6" Type="http://schemas.openxmlformats.org/officeDocument/2006/relationships/tags" Target="../tags/tag438.xml"/><Relationship Id="rId5" Type="http://schemas.openxmlformats.org/officeDocument/2006/relationships/tags" Target="../tags/tag437.xml"/><Relationship Id="rId4" Type="http://schemas.openxmlformats.org/officeDocument/2006/relationships/tags" Target="../tags/tag436.xml"/><Relationship Id="rId9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tags" Target="../tags/tag44.xml"/><Relationship Id="rId3" Type="http://schemas.openxmlformats.org/officeDocument/2006/relationships/tags" Target="../tags/tag39.xml"/><Relationship Id="rId7" Type="http://schemas.openxmlformats.org/officeDocument/2006/relationships/tags" Target="../tags/tag43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6" Type="http://schemas.openxmlformats.org/officeDocument/2006/relationships/tags" Target="../tags/tag42.xml"/><Relationship Id="rId5" Type="http://schemas.openxmlformats.org/officeDocument/2006/relationships/tags" Target="../tags/tag41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40.xml"/><Relationship Id="rId9" Type="http://schemas.openxmlformats.org/officeDocument/2006/relationships/tags" Target="../tags/tag45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53.xml"/><Relationship Id="rId3" Type="http://schemas.openxmlformats.org/officeDocument/2006/relationships/tags" Target="../tags/tag48.xml"/><Relationship Id="rId7" Type="http://schemas.openxmlformats.org/officeDocument/2006/relationships/tags" Target="../tags/tag52.xml"/><Relationship Id="rId12" Type="http://schemas.openxmlformats.org/officeDocument/2006/relationships/slideMaster" Target="../slideMasters/slideMaster1.xml"/><Relationship Id="rId2" Type="http://schemas.openxmlformats.org/officeDocument/2006/relationships/tags" Target="../tags/tag47.xml"/><Relationship Id="rId1" Type="http://schemas.openxmlformats.org/officeDocument/2006/relationships/tags" Target="../tags/tag46.xml"/><Relationship Id="rId6" Type="http://schemas.openxmlformats.org/officeDocument/2006/relationships/tags" Target="../tags/tag51.xml"/><Relationship Id="rId11" Type="http://schemas.openxmlformats.org/officeDocument/2006/relationships/tags" Target="../tags/tag56.xml"/><Relationship Id="rId5" Type="http://schemas.openxmlformats.org/officeDocument/2006/relationships/tags" Target="../tags/tag50.xml"/><Relationship Id="rId10" Type="http://schemas.openxmlformats.org/officeDocument/2006/relationships/tags" Target="../tags/tag55.xml"/><Relationship Id="rId4" Type="http://schemas.openxmlformats.org/officeDocument/2006/relationships/tags" Target="../tags/tag49.xml"/><Relationship Id="rId9" Type="http://schemas.openxmlformats.org/officeDocument/2006/relationships/tags" Target="../tags/tag54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tags" Target="../tags/tag64.xml"/><Relationship Id="rId3" Type="http://schemas.openxmlformats.org/officeDocument/2006/relationships/tags" Target="../tags/tag59.xml"/><Relationship Id="rId7" Type="http://schemas.openxmlformats.org/officeDocument/2006/relationships/tags" Target="../tags/tag63.xml"/><Relationship Id="rId2" Type="http://schemas.openxmlformats.org/officeDocument/2006/relationships/tags" Target="../tags/tag58.xml"/><Relationship Id="rId1" Type="http://schemas.openxmlformats.org/officeDocument/2006/relationships/tags" Target="../tags/tag57.xml"/><Relationship Id="rId6" Type="http://schemas.openxmlformats.org/officeDocument/2006/relationships/tags" Target="../tags/tag62.xml"/><Relationship Id="rId5" Type="http://schemas.openxmlformats.org/officeDocument/2006/relationships/tags" Target="../tags/tag61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60.xml"/><Relationship Id="rId9" Type="http://schemas.openxmlformats.org/officeDocument/2006/relationships/tags" Target="../tags/tag65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68.xml"/><Relationship Id="rId2" Type="http://schemas.openxmlformats.org/officeDocument/2006/relationships/tags" Target="../tags/tag67.xml"/><Relationship Id="rId1" Type="http://schemas.openxmlformats.org/officeDocument/2006/relationships/tags" Target="../tags/tag66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tags" Target="../tags/tag76.xml"/><Relationship Id="rId3" Type="http://schemas.openxmlformats.org/officeDocument/2006/relationships/tags" Target="../tags/tag71.xml"/><Relationship Id="rId7" Type="http://schemas.openxmlformats.org/officeDocument/2006/relationships/tags" Target="../tags/tag75.xml"/><Relationship Id="rId2" Type="http://schemas.openxmlformats.org/officeDocument/2006/relationships/tags" Target="../tags/tag70.xml"/><Relationship Id="rId1" Type="http://schemas.openxmlformats.org/officeDocument/2006/relationships/tags" Target="../tags/tag69.xml"/><Relationship Id="rId6" Type="http://schemas.openxmlformats.org/officeDocument/2006/relationships/tags" Target="../tags/tag74.xml"/><Relationship Id="rId5" Type="http://schemas.openxmlformats.org/officeDocument/2006/relationships/tags" Target="../tags/tag73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72.xml"/><Relationship Id="rId9" Type="http://schemas.openxmlformats.org/officeDocument/2006/relationships/tags" Target="../tags/tag77.xml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tags" Target="../tags/tag85.xml"/><Relationship Id="rId13" Type="http://schemas.openxmlformats.org/officeDocument/2006/relationships/tags" Target="../tags/tag90.xml"/><Relationship Id="rId3" Type="http://schemas.openxmlformats.org/officeDocument/2006/relationships/tags" Target="../tags/tag80.xml"/><Relationship Id="rId7" Type="http://schemas.openxmlformats.org/officeDocument/2006/relationships/tags" Target="../tags/tag84.xml"/><Relationship Id="rId12" Type="http://schemas.openxmlformats.org/officeDocument/2006/relationships/tags" Target="../tags/tag89.xml"/><Relationship Id="rId2" Type="http://schemas.openxmlformats.org/officeDocument/2006/relationships/tags" Target="../tags/tag79.xml"/><Relationship Id="rId1" Type="http://schemas.openxmlformats.org/officeDocument/2006/relationships/tags" Target="../tags/tag78.xml"/><Relationship Id="rId6" Type="http://schemas.openxmlformats.org/officeDocument/2006/relationships/tags" Target="../tags/tag83.xml"/><Relationship Id="rId11" Type="http://schemas.openxmlformats.org/officeDocument/2006/relationships/tags" Target="../tags/tag88.xml"/><Relationship Id="rId5" Type="http://schemas.openxmlformats.org/officeDocument/2006/relationships/tags" Target="../tags/tag82.xml"/><Relationship Id="rId10" Type="http://schemas.openxmlformats.org/officeDocument/2006/relationships/tags" Target="../tags/tag87.xml"/><Relationship Id="rId4" Type="http://schemas.openxmlformats.org/officeDocument/2006/relationships/tags" Target="../tags/tag81.xml"/><Relationship Id="rId9" Type="http://schemas.openxmlformats.org/officeDocument/2006/relationships/tags" Target="../tags/tag86.xml"/><Relationship Id="rId1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组合 12"/>
          <p:cNvGrpSpPr/>
          <p:nvPr userDrawn="1">
            <p:custDataLst>
              <p:tags r:id="rId1"/>
            </p:custDataLst>
          </p:nvPr>
        </p:nvGrpSpPr>
        <p:grpSpPr>
          <a:xfrm>
            <a:off x="0" y="-249499"/>
            <a:ext cx="12192000" cy="7348910"/>
            <a:chOff x="0" y="-249499"/>
            <a:chExt cx="12192000" cy="7348910"/>
          </a:xfrm>
        </p:grpSpPr>
        <p:sp>
          <p:nvSpPr>
            <p:cNvPr id="7" name="稻壳儿春秋广告/盗版必究        原创来源：http://chn.docer.com/works?userid=199329941#!/work_time"/>
            <p:cNvSpPr/>
            <p:nvPr userDrawn="1">
              <p:custDataLst>
                <p:tags r:id="rId9"/>
              </p:custDataLst>
            </p:nvPr>
          </p:nvSpPr>
          <p:spPr>
            <a:xfrm>
              <a:off x="0" y="4463592"/>
              <a:ext cx="2394408" cy="2394408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稻壳儿春秋广告/盗版必究        原创来源：http://chn.docer.com/works?userid=199329941#!/work_time"/>
            <p:cNvSpPr/>
            <p:nvPr userDrawn="1">
              <p:custDataLst>
                <p:tags r:id="rId10"/>
              </p:custDataLst>
            </p:nvPr>
          </p:nvSpPr>
          <p:spPr>
            <a:xfrm>
              <a:off x="0" y="5297864"/>
              <a:ext cx="1560136" cy="1560136"/>
            </a:xfrm>
            <a:prstGeom prst="rtTriangl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任意多边形: 形状 14"/>
            <p:cNvSpPr/>
            <p:nvPr userDrawn="1">
              <p:custDataLst>
                <p:tags r:id="rId11"/>
              </p:custDataLst>
            </p:nvPr>
          </p:nvSpPr>
          <p:spPr>
            <a:xfrm flipH="1">
              <a:off x="4185501" y="-12439"/>
              <a:ext cx="8006499" cy="6874790"/>
            </a:xfrm>
            <a:custGeom>
              <a:avLst/>
              <a:gdLst>
                <a:gd name="connsiteX0" fmla="*/ 1131709 w 8006499"/>
                <a:gd name="connsiteY0" fmla="*/ 0 h 6874790"/>
                <a:gd name="connsiteX1" fmla="*/ 0 w 8006499"/>
                <a:gd name="connsiteY1" fmla="*/ 0 h 6874790"/>
                <a:gd name="connsiteX2" fmla="*/ 0 w 8006499"/>
                <a:gd name="connsiteY2" fmla="*/ 6874790 h 6874790"/>
                <a:gd name="connsiteX3" fmla="*/ 8006499 w 8006499"/>
                <a:gd name="connsiteY3" fmla="*/ 6874790 h 68747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06499" h="6874790">
                  <a:moveTo>
                    <a:pt x="1131709" y="0"/>
                  </a:moveTo>
                  <a:lnTo>
                    <a:pt x="0" y="0"/>
                  </a:lnTo>
                  <a:lnTo>
                    <a:pt x="0" y="6874790"/>
                  </a:lnTo>
                  <a:lnTo>
                    <a:pt x="8006499" y="6874790"/>
                  </a:lnTo>
                  <a:close/>
                </a:path>
              </a:pathLst>
            </a:custGeom>
            <a:blipFill dpi="0" rotWithShape="0">
              <a:blip r:embed="rId14"/>
              <a:srcRect/>
              <a:stretch>
                <a:fillRect r="-20000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10" name="稻壳儿春秋广告/盗版必究        原创来源：http://chn.docer.com/works?userid=199329941#!/work_time"/>
            <p:cNvSpPr/>
            <p:nvPr userDrawn="1">
              <p:custDataLst>
                <p:tags r:id="rId12"/>
              </p:custDataLst>
            </p:nvPr>
          </p:nvSpPr>
          <p:spPr>
            <a:xfrm rot="239777" flipH="1">
              <a:off x="5493081" y="-249499"/>
              <a:ext cx="6546711" cy="7348910"/>
            </a:xfrm>
            <a:custGeom>
              <a:avLst/>
              <a:gdLst>
                <a:gd name="connsiteX0" fmla="*/ 79845 w 5432956"/>
                <a:gd name="connsiteY0" fmla="*/ 0 h 6157243"/>
                <a:gd name="connsiteX1" fmla="*/ 0 w 5432956"/>
                <a:gd name="connsiteY1" fmla="*/ 1142907 h 6157243"/>
                <a:gd name="connsiteX2" fmla="*/ 4982893 w 5432956"/>
                <a:gd name="connsiteY2" fmla="*/ 6125801 h 6157243"/>
                <a:gd name="connsiteX3" fmla="*/ 5432956 w 5432956"/>
                <a:gd name="connsiteY3" fmla="*/ 6157243 h 6157243"/>
                <a:gd name="connsiteX4" fmla="*/ 79845 w 5432956"/>
                <a:gd name="connsiteY4" fmla="*/ 0 h 61572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32956" h="6157243">
                  <a:moveTo>
                    <a:pt x="79845" y="0"/>
                  </a:moveTo>
                  <a:lnTo>
                    <a:pt x="0" y="1142907"/>
                  </a:lnTo>
                  <a:lnTo>
                    <a:pt x="4982893" y="6125801"/>
                  </a:lnTo>
                  <a:lnTo>
                    <a:pt x="5432956" y="6157243"/>
                  </a:lnTo>
                  <a:lnTo>
                    <a:pt x="79845" y="0"/>
                  </a:lnTo>
                  <a:close/>
                </a:path>
              </a:pathLst>
            </a:custGeom>
            <a:solidFill>
              <a:schemeClr val="accent1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</p:grpSp>
      <p:sp>
        <p:nvSpPr>
          <p:cNvPr id="16" name="日期占位符 15"/>
          <p:cNvSpPr>
            <a:spLocks noGrp="1"/>
          </p:cNvSpPr>
          <p:nvPr userDrawn="1"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2024/6/4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 userDrawn="1"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 userDrawn="1"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 userDrawn="1">
            <p:ph type="ctrTitle" hasCustomPrompt="1"/>
            <p:custDataLst>
              <p:tags r:id="rId5"/>
            </p:custDataLst>
          </p:nvPr>
        </p:nvSpPr>
        <p:spPr>
          <a:xfrm>
            <a:off x="725227" y="1937206"/>
            <a:ext cx="7357110" cy="1289988"/>
          </a:xfrm>
        </p:spPr>
        <p:txBody>
          <a:bodyPr lIns="90000" tIns="46800" rIns="90000" bIns="0" anchor="b" anchorCtr="0">
            <a:noAutofit/>
          </a:bodyPr>
          <a:lstStyle>
            <a:lvl1pPr algn="l">
              <a:defRPr sz="7200" spc="600" baseline="0">
                <a:solidFill>
                  <a:schemeClr val="tx1">
                    <a:lumMod val="85000"/>
                    <a:lumOff val="15000"/>
                  </a:schemeClr>
                </a:solidFill>
                <a:ea typeface="汉仪旗黑-85S" panose="00020600040101010101" pitchFamily="18" charset="-122"/>
              </a:defRPr>
            </a:lvl1pPr>
          </a:lstStyle>
          <a:p>
            <a:r>
              <a:rPr lang="zh-CN" altLang="en-US" dirty="0"/>
              <a:t>单击编辑标题</a:t>
            </a:r>
          </a:p>
        </p:txBody>
      </p:sp>
      <p:sp>
        <p:nvSpPr>
          <p:cNvPr id="3" name="副标题 2"/>
          <p:cNvSpPr>
            <a:spLocks noGrp="1"/>
          </p:cNvSpPr>
          <p:nvPr userDrawn="1">
            <p:ph type="subTitle" idx="1" hasCustomPrompt="1"/>
            <p:custDataLst>
              <p:tags r:id="rId6"/>
            </p:custDataLst>
          </p:nvPr>
        </p:nvSpPr>
        <p:spPr>
          <a:xfrm>
            <a:off x="725227" y="3316094"/>
            <a:ext cx="7357110" cy="507354"/>
          </a:xfrm>
        </p:spPr>
        <p:txBody>
          <a:bodyPr lIns="90000" tIns="0" rIns="90000" bIns="46800">
            <a:normAutofit/>
          </a:bodyPr>
          <a:lstStyle>
            <a:lvl1pPr marL="0" indent="0" algn="l" eaLnBrk="1" fontAlgn="auto" latinLnBrk="0" hangingPunct="1">
              <a:lnSpc>
                <a:spcPct val="100000"/>
              </a:lnSpc>
              <a:buNone/>
              <a:defRPr sz="2000"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</a:p>
        </p:txBody>
      </p:sp>
      <p:sp>
        <p:nvSpPr>
          <p:cNvPr id="24" name="文本占位符 23"/>
          <p:cNvSpPr>
            <a:spLocks noGrp="1"/>
          </p:cNvSpPr>
          <p:nvPr>
            <p:ph type="body" sz="quarter" idx="13" hasCustomPrompt="1"/>
            <p:custDataLst>
              <p:tags r:id="rId7"/>
            </p:custDataLst>
          </p:nvPr>
        </p:nvSpPr>
        <p:spPr>
          <a:xfrm>
            <a:off x="725227" y="4019165"/>
            <a:ext cx="1840389" cy="470572"/>
          </a:xfrm>
        </p:spPr>
        <p:txBody>
          <a:bodyPr lIns="90000" tIns="46800" rIns="90000" bIns="46800">
            <a:normAutofit/>
          </a:bodyPr>
          <a:lstStyle>
            <a:lvl1pPr marL="0" indent="0" algn="l">
              <a:buNone/>
              <a:defRPr sz="18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单击编辑文本</a:t>
            </a:r>
          </a:p>
        </p:txBody>
      </p:sp>
      <p:sp>
        <p:nvSpPr>
          <p:cNvPr id="26" name="文本占位符 25"/>
          <p:cNvSpPr>
            <a:spLocks noGrp="1"/>
          </p:cNvSpPr>
          <p:nvPr>
            <p:ph type="body" sz="quarter" idx="14" hasCustomPrompt="1"/>
            <p:custDataLst>
              <p:tags r:id="rId8"/>
            </p:custDataLst>
          </p:nvPr>
        </p:nvSpPr>
        <p:spPr>
          <a:xfrm>
            <a:off x="725227" y="4595902"/>
            <a:ext cx="1840389" cy="470572"/>
          </a:xfrm>
        </p:spPr>
        <p:txBody>
          <a:bodyPr lIns="90000" tIns="46800" rIns="90000" bIns="46800">
            <a:normAutofit/>
          </a:bodyPr>
          <a:lstStyle>
            <a:lvl1pPr marL="0" indent="0" algn="l">
              <a:buNone/>
              <a:defRPr sz="18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单击编辑文本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组合 12"/>
          <p:cNvGrpSpPr/>
          <p:nvPr userDrawn="1">
            <p:custDataLst>
              <p:tags r:id="rId1"/>
            </p:custDataLst>
          </p:nvPr>
        </p:nvGrpSpPr>
        <p:grpSpPr>
          <a:xfrm>
            <a:off x="292735" y="304200"/>
            <a:ext cx="11606530" cy="6249600"/>
            <a:chOff x="292735" y="304200"/>
            <a:chExt cx="11606530" cy="6249600"/>
          </a:xfrm>
        </p:grpSpPr>
        <p:sp>
          <p:nvSpPr>
            <p:cNvPr id="21" name="矩形 20"/>
            <p:cNvSpPr/>
            <p:nvPr userDrawn="1">
              <p:custDataLst>
                <p:tags r:id="rId6"/>
              </p:custDataLst>
            </p:nvPr>
          </p:nvSpPr>
          <p:spPr>
            <a:xfrm>
              <a:off x="292800" y="304200"/>
              <a:ext cx="11606400" cy="62496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/>
            </a:p>
          </p:txBody>
        </p:sp>
        <p:grpSp>
          <p:nvGrpSpPr>
            <p:cNvPr id="22" name="组合 21"/>
            <p:cNvGrpSpPr/>
            <p:nvPr userDrawn="1">
              <p:custDataLst>
                <p:tags r:id="rId7"/>
              </p:custDataLst>
            </p:nvPr>
          </p:nvGrpSpPr>
          <p:grpSpPr>
            <a:xfrm>
              <a:off x="292735" y="5608320"/>
              <a:ext cx="394970" cy="792480"/>
              <a:chOff x="461" y="8832"/>
              <a:chExt cx="622" cy="1248"/>
            </a:xfrm>
          </p:grpSpPr>
          <p:sp>
            <p:nvSpPr>
              <p:cNvPr id="26" name="稻壳儿春秋广告/盗版必究        原创来源：http://chn.docer.com/works?userid=199329941#!/work_time"/>
              <p:cNvSpPr/>
              <p:nvPr userDrawn="1">
                <p:custDataLst>
                  <p:tags r:id="rId11"/>
                </p:custDataLst>
              </p:nvPr>
            </p:nvSpPr>
            <p:spPr>
              <a:xfrm>
                <a:off x="461" y="8832"/>
                <a:ext cx="623" cy="1248"/>
              </a:xfrm>
              <a:custGeom>
                <a:avLst/>
                <a:gdLst>
                  <a:gd name="connsiteX0" fmla="*/ 0 w 2316480"/>
                  <a:gd name="connsiteY0" fmla="*/ 0 h 4632960"/>
                  <a:gd name="connsiteX1" fmla="*/ 2316480 w 2316480"/>
                  <a:gd name="connsiteY1" fmla="*/ 2316480 h 4632960"/>
                  <a:gd name="connsiteX2" fmla="*/ 0 w 2316480"/>
                  <a:gd name="connsiteY2" fmla="*/ 4632960 h 4632960"/>
                  <a:gd name="connsiteX3" fmla="*/ 0 w 2316480"/>
                  <a:gd name="connsiteY3" fmla="*/ 0 h 46329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316480" h="4632960">
                    <a:moveTo>
                      <a:pt x="0" y="0"/>
                    </a:moveTo>
                    <a:lnTo>
                      <a:pt x="2316480" y="2316480"/>
                    </a:lnTo>
                    <a:lnTo>
                      <a:pt x="0" y="463296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6">
                  <a:alpha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7" name="稻壳儿春秋广告/盗版必究        原创来源：http://chn.docer.com/works?userid=199329941#!/work_time"/>
              <p:cNvSpPr/>
              <p:nvPr userDrawn="1">
                <p:custDataLst>
                  <p:tags r:id="rId12"/>
                </p:custDataLst>
              </p:nvPr>
            </p:nvSpPr>
            <p:spPr>
              <a:xfrm>
                <a:off x="461" y="9152"/>
                <a:ext cx="303" cy="609"/>
              </a:xfrm>
              <a:custGeom>
                <a:avLst/>
                <a:gdLst>
                  <a:gd name="connsiteX0" fmla="*/ 0 w 2316480"/>
                  <a:gd name="connsiteY0" fmla="*/ 0 h 4632960"/>
                  <a:gd name="connsiteX1" fmla="*/ 2316480 w 2316480"/>
                  <a:gd name="connsiteY1" fmla="*/ 2316480 h 4632960"/>
                  <a:gd name="connsiteX2" fmla="*/ 0 w 2316480"/>
                  <a:gd name="connsiteY2" fmla="*/ 4632960 h 4632960"/>
                  <a:gd name="connsiteX3" fmla="*/ 0 w 2316480"/>
                  <a:gd name="connsiteY3" fmla="*/ 0 h 46329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316480" h="4632960">
                    <a:moveTo>
                      <a:pt x="0" y="0"/>
                    </a:moveTo>
                    <a:lnTo>
                      <a:pt x="2316480" y="2316480"/>
                    </a:lnTo>
                    <a:lnTo>
                      <a:pt x="0" y="463296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23" name="组合 22"/>
            <p:cNvGrpSpPr/>
            <p:nvPr userDrawn="1">
              <p:custDataLst>
                <p:tags r:id="rId8"/>
              </p:custDataLst>
            </p:nvPr>
          </p:nvGrpSpPr>
          <p:grpSpPr>
            <a:xfrm flipH="1">
              <a:off x="11504295" y="418465"/>
              <a:ext cx="394970" cy="792480"/>
              <a:chOff x="461" y="8832"/>
              <a:chExt cx="622" cy="1248"/>
            </a:xfrm>
          </p:grpSpPr>
          <p:sp>
            <p:nvSpPr>
              <p:cNvPr id="24" name="稻壳儿春秋广告/盗版必究        原创来源：http://chn.docer.com/works?userid=199329941#!/work_time"/>
              <p:cNvSpPr/>
              <p:nvPr userDrawn="1">
                <p:custDataLst>
                  <p:tags r:id="rId9"/>
                </p:custDataLst>
              </p:nvPr>
            </p:nvSpPr>
            <p:spPr>
              <a:xfrm>
                <a:off x="461" y="8832"/>
                <a:ext cx="623" cy="1248"/>
              </a:xfrm>
              <a:custGeom>
                <a:avLst/>
                <a:gdLst>
                  <a:gd name="connsiteX0" fmla="*/ 0 w 2316480"/>
                  <a:gd name="connsiteY0" fmla="*/ 0 h 4632960"/>
                  <a:gd name="connsiteX1" fmla="*/ 2316480 w 2316480"/>
                  <a:gd name="connsiteY1" fmla="*/ 2316480 h 4632960"/>
                  <a:gd name="connsiteX2" fmla="*/ 0 w 2316480"/>
                  <a:gd name="connsiteY2" fmla="*/ 4632960 h 4632960"/>
                  <a:gd name="connsiteX3" fmla="*/ 0 w 2316480"/>
                  <a:gd name="connsiteY3" fmla="*/ 0 h 46329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316480" h="4632960">
                    <a:moveTo>
                      <a:pt x="0" y="0"/>
                    </a:moveTo>
                    <a:lnTo>
                      <a:pt x="2316480" y="2316480"/>
                    </a:lnTo>
                    <a:lnTo>
                      <a:pt x="0" y="463296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6">
                  <a:alpha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5" name="稻壳儿春秋广告/盗版必究        原创来源：http://chn.docer.com/works?userid=199329941#!/work_time"/>
              <p:cNvSpPr/>
              <p:nvPr userDrawn="1">
                <p:custDataLst>
                  <p:tags r:id="rId10"/>
                </p:custDataLst>
              </p:nvPr>
            </p:nvSpPr>
            <p:spPr>
              <a:xfrm>
                <a:off x="461" y="9152"/>
                <a:ext cx="303" cy="609"/>
              </a:xfrm>
              <a:custGeom>
                <a:avLst/>
                <a:gdLst>
                  <a:gd name="connsiteX0" fmla="*/ 0 w 2316480"/>
                  <a:gd name="connsiteY0" fmla="*/ 0 h 4632960"/>
                  <a:gd name="connsiteX1" fmla="*/ 2316480 w 2316480"/>
                  <a:gd name="connsiteY1" fmla="*/ 2316480 h 4632960"/>
                  <a:gd name="connsiteX2" fmla="*/ 0 w 2316480"/>
                  <a:gd name="connsiteY2" fmla="*/ 4632960 h 4632960"/>
                  <a:gd name="connsiteX3" fmla="*/ 0 w 2316480"/>
                  <a:gd name="connsiteY3" fmla="*/ 0 h 46329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316480" h="4632960">
                    <a:moveTo>
                      <a:pt x="0" y="0"/>
                    </a:moveTo>
                    <a:lnTo>
                      <a:pt x="2316480" y="2316480"/>
                    </a:lnTo>
                    <a:lnTo>
                      <a:pt x="0" y="463296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2024/6/4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69930" y="952508"/>
            <a:ext cx="10852237" cy="5388907"/>
          </a:xfrm>
        </p:spPr>
        <p:txBody>
          <a:bodyPr/>
          <a:lstStyle>
            <a:lvl1pPr>
              <a:defRPr baseline="0"/>
            </a:lvl1pPr>
            <a:lvl2pPr>
              <a:defRPr baseline="0"/>
            </a:lvl2pPr>
            <a:lvl3pPr>
              <a:defRPr baseline="0"/>
            </a:lvl3pPr>
            <a:lvl4pPr>
              <a:defRPr baseline="0"/>
            </a:lvl4pPr>
            <a:lvl5pPr>
              <a:defRPr baseline="0"/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 userDrawn="1">
            <p:custDataLst>
              <p:tags r:id="rId1"/>
            </p:custDataLst>
          </p:nvPr>
        </p:nvGrpSpPr>
        <p:grpSpPr>
          <a:xfrm>
            <a:off x="0" y="-249499"/>
            <a:ext cx="12192000" cy="7348910"/>
            <a:chOff x="0" y="-249499"/>
            <a:chExt cx="12192000" cy="7348910"/>
          </a:xfrm>
        </p:grpSpPr>
        <p:sp>
          <p:nvSpPr>
            <p:cNvPr id="12" name="稻壳儿春秋广告/盗版必究        原创来源：http://chn.docer.com/works?userid=199329941#!/work_time"/>
            <p:cNvSpPr/>
            <p:nvPr userDrawn="1">
              <p:custDataLst>
                <p:tags r:id="rId8"/>
              </p:custDataLst>
            </p:nvPr>
          </p:nvSpPr>
          <p:spPr>
            <a:xfrm>
              <a:off x="0" y="4463592"/>
              <a:ext cx="2394408" cy="2394408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稻壳儿春秋广告/盗版必究        原创来源：http://chn.docer.com/works?userid=199329941#!/work_time"/>
            <p:cNvSpPr/>
            <p:nvPr userDrawn="1">
              <p:custDataLst>
                <p:tags r:id="rId9"/>
              </p:custDataLst>
            </p:nvPr>
          </p:nvSpPr>
          <p:spPr>
            <a:xfrm>
              <a:off x="0" y="5297864"/>
              <a:ext cx="1560136" cy="1560136"/>
            </a:xfrm>
            <a:prstGeom prst="rtTriangl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任意多边形: 形状 13"/>
            <p:cNvSpPr/>
            <p:nvPr userDrawn="1">
              <p:custDataLst>
                <p:tags r:id="rId10"/>
              </p:custDataLst>
            </p:nvPr>
          </p:nvSpPr>
          <p:spPr>
            <a:xfrm flipH="1">
              <a:off x="4185501" y="-12439"/>
              <a:ext cx="8006499" cy="6874790"/>
            </a:xfrm>
            <a:custGeom>
              <a:avLst/>
              <a:gdLst>
                <a:gd name="connsiteX0" fmla="*/ 1131709 w 8006499"/>
                <a:gd name="connsiteY0" fmla="*/ 0 h 6874790"/>
                <a:gd name="connsiteX1" fmla="*/ 0 w 8006499"/>
                <a:gd name="connsiteY1" fmla="*/ 0 h 6874790"/>
                <a:gd name="connsiteX2" fmla="*/ 0 w 8006499"/>
                <a:gd name="connsiteY2" fmla="*/ 6874790 h 6874790"/>
                <a:gd name="connsiteX3" fmla="*/ 8006499 w 8006499"/>
                <a:gd name="connsiteY3" fmla="*/ 6874790 h 68747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06499" h="6874790">
                  <a:moveTo>
                    <a:pt x="1131709" y="0"/>
                  </a:moveTo>
                  <a:lnTo>
                    <a:pt x="0" y="0"/>
                  </a:lnTo>
                  <a:lnTo>
                    <a:pt x="0" y="6874790"/>
                  </a:lnTo>
                  <a:lnTo>
                    <a:pt x="8006499" y="6874790"/>
                  </a:lnTo>
                  <a:close/>
                </a:path>
              </a:pathLst>
            </a:custGeom>
            <a:blipFill dpi="0" rotWithShape="0">
              <a:blip r:embed="rId13"/>
              <a:srcRect/>
              <a:stretch>
                <a:fillRect r="-20000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15" name="稻壳儿春秋广告/盗版必究        原创来源：http://chn.docer.com/works?userid=199329941#!/work_time"/>
            <p:cNvSpPr/>
            <p:nvPr userDrawn="1">
              <p:custDataLst>
                <p:tags r:id="rId11"/>
              </p:custDataLst>
            </p:nvPr>
          </p:nvSpPr>
          <p:spPr>
            <a:xfrm rot="239777" flipH="1">
              <a:off x="5493081" y="-249499"/>
              <a:ext cx="6546711" cy="7348910"/>
            </a:xfrm>
            <a:custGeom>
              <a:avLst/>
              <a:gdLst>
                <a:gd name="connsiteX0" fmla="*/ 79845 w 5432956"/>
                <a:gd name="connsiteY0" fmla="*/ 0 h 6157243"/>
                <a:gd name="connsiteX1" fmla="*/ 0 w 5432956"/>
                <a:gd name="connsiteY1" fmla="*/ 1142907 h 6157243"/>
                <a:gd name="connsiteX2" fmla="*/ 4982893 w 5432956"/>
                <a:gd name="connsiteY2" fmla="*/ 6125801 h 6157243"/>
                <a:gd name="connsiteX3" fmla="*/ 5432956 w 5432956"/>
                <a:gd name="connsiteY3" fmla="*/ 6157243 h 6157243"/>
                <a:gd name="connsiteX4" fmla="*/ 79845 w 5432956"/>
                <a:gd name="connsiteY4" fmla="*/ 0 h 61572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32956" h="6157243">
                  <a:moveTo>
                    <a:pt x="79845" y="0"/>
                  </a:moveTo>
                  <a:lnTo>
                    <a:pt x="0" y="1142907"/>
                  </a:lnTo>
                  <a:lnTo>
                    <a:pt x="4982893" y="6125801"/>
                  </a:lnTo>
                  <a:lnTo>
                    <a:pt x="5432956" y="6157243"/>
                  </a:lnTo>
                  <a:lnTo>
                    <a:pt x="79845" y="0"/>
                  </a:lnTo>
                  <a:close/>
                </a:path>
              </a:pathLst>
            </a:custGeom>
            <a:solidFill>
              <a:schemeClr val="accent1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46564" y="1728208"/>
            <a:ext cx="6511968" cy="1696748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8000" b="1" i="0" u="none" strike="noStrike" kern="1200" cap="none" spc="6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汉仪旗黑-85S" panose="00020600040101010101" pitchFamily="18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编辑标题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2024/6/4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9" name="文本占位符 18"/>
          <p:cNvSpPr>
            <a:spLocks noGrp="1"/>
          </p:cNvSpPr>
          <p:nvPr>
            <p:ph type="body" sz="quarter" idx="13" hasCustomPrompt="1"/>
            <p:custDataLst>
              <p:tags r:id="rId6"/>
            </p:custDataLst>
          </p:nvPr>
        </p:nvSpPr>
        <p:spPr>
          <a:xfrm>
            <a:off x="768039" y="3502051"/>
            <a:ext cx="2520000" cy="684000"/>
          </a:xfrm>
        </p:spPr>
        <p:txBody>
          <a:bodyPr lIns="90000" tIns="46800" rIns="90000" bIns="46800">
            <a:normAutofit/>
          </a:bodyPr>
          <a:lstStyle>
            <a:lvl1pPr marL="0" indent="0" algn="r">
              <a:buNone/>
              <a:defRPr sz="2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编辑文本</a:t>
            </a:r>
          </a:p>
        </p:txBody>
      </p:sp>
      <p:sp>
        <p:nvSpPr>
          <p:cNvPr id="21" name="文本占位符 20"/>
          <p:cNvSpPr>
            <a:spLocks noGrp="1"/>
          </p:cNvSpPr>
          <p:nvPr>
            <p:ph type="body" sz="quarter" idx="14" hasCustomPrompt="1"/>
            <p:custDataLst>
              <p:tags r:id="rId7"/>
            </p:custDataLst>
          </p:nvPr>
        </p:nvSpPr>
        <p:spPr>
          <a:xfrm>
            <a:off x="3383952" y="3502051"/>
            <a:ext cx="2520000" cy="6840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2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编辑文本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 userDrawn="1">
            <p:custDataLst>
              <p:tags r:id="rId1"/>
            </p:custDataLst>
          </p:nvPr>
        </p:nvGrpSpPr>
        <p:grpSpPr>
          <a:xfrm rot="5400000">
            <a:off x="5898515" y="-198755"/>
            <a:ext cx="394970" cy="792480"/>
            <a:chOff x="461" y="8832"/>
            <a:chExt cx="622" cy="1248"/>
          </a:xfrm>
        </p:grpSpPr>
        <p:sp>
          <p:nvSpPr>
            <p:cNvPr id="10" name="稻壳儿春秋广告/盗版必究        原创来源：http://chn.docer.com/works?userid=199329941#!/work_time"/>
            <p:cNvSpPr/>
            <p:nvPr userDrawn="1">
              <p:custDataLst>
                <p:tags r:id="rId6"/>
              </p:custDataLst>
            </p:nvPr>
          </p:nvSpPr>
          <p:spPr>
            <a:xfrm>
              <a:off x="461" y="8832"/>
              <a:ext cx="623" cy="1248"/>
            </a:xfrm>
            <a:custGeom>
              <a:avLst/>
              <a:gdLst>
                <a:gd name="connsiteX0" fmla="*/ 0 w 2316480"/>
                <a:gd name="connsiteY0" fmla="*/ 0 h 4632960"/>
                <a:gd name="connsiteX1" fmla="*/ 2316480 w 2316480"/>
                <a:gd name="connsiteY1" fmla="*/ 2316480 h 4632960"/>
                <a:gd name="connsiteX2" fmla="*/ 0 w 2316480"/>
                <a:gd name="connsiteY2" fmla="*/ 4632960 h 4632960"/>
                <a:gd name="connsiteX3" fmla="*/ 0 w 2316480"/>
                <a:gd name="connsiteY3" fmla="*/ 0 h 4632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16480" h="4632960">
                  <a:moveTo>
                    <a:pt x="0" y="0"/>
                  </a:moveTo>
                  <a:lnTo>
                    <a:pt x="2316480" y="2316480"/>
                  </a:lnTo>
                  <a:lnTo>
                    <a:pt x="0" y="46329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稻壳儿春秋广告/盗版必究        原创来源：http://chn.docer.com/works?userid=199329941#!/work_time"/>
            <p:cNvSpPr/>
            <p:nvPr userDrawn="1">
              <p:custDataLst>
                <p:tags r:id="rId7"/>
              </p:custDataLst>
            </p:nvPr>
          </p:nvSpPr>
          <p:spPr>
            <a:xfrm>
              <a:off x="461" y="9152"/>
              <a:ext cx="303" cy="609"/>
            </a:xfrm>
            <a:custGeom>
              <a:avLst/>
              <a:gdLst>
                <a:gd name="connsiteX0" fmla="*/ 0 w 2316480"/>
                <a:gd name="connsiteY0" fmla="*/ 0 h 4632960"/>
                <a:gd name="connsiteX1" fmla="*/ 2316480 w 2316480"/>
                <a:gd name="connsiteY1" fmla="*/ 2316480 h 4632960"/>
                <a:gd name="connsiteX2" fmla="*/ 0 w 2316480"/>
                <a:gd name="connsiteY2" fmla="*/ 4632960 h 4632960"/>
                <a:gd name="connsiteX3" fmla="*/ 0 w 2316480"/>
                <a:gd name="connsiteY3" fmla="*/ 0 h 4632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16480" h="4632960">
                  <a:moveTo>
                    <a:pt x="0" y="0"/>
                  </a:moveTo>
                  <a:lnTo>
                    <a:pt x="2316480" y="2316480"/>
                  </a:lnTo>
                  <a:lnTo>
                    <a:pt x="0" y="46329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2024/6/4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1"/>
            </p:custDataLst>
          </p:nvPr>
        </p:nvSpPr>
        <p:spPr>
          <a:xfrm>
            <a:off x="292735" y="304165"/>
            <a:ext cx="11606530" cy="624967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grpSp>
        <p:nvGrpSpPr>
          <p:cNvPr id="17" name="组合 16"/>
          <p:cNvGrpSpPr/>
          <p:nvPr userDrawn="1">
            <p:custDataLst>
              <p:tags r:id="rId2"/>
            </p:custDataLst>
          </p:nvPr>
        </p:nvGrpSpPr>
        <p:grpSpPr>
          <a:xfrm>
            <a:off x="292735" y="5608320"/>
            <a:ext cx="394970" cy="792480"/>
            <a:chOff x="461" y="8832"/>
            <a:chExt cx="622" cy="1248"/>
          </a:xfrm>
        </p:grpSpPr>
        <p:sp>
          <p:nvSpPr>
            <p:cNvPr id="9" name="稻壳儿春秋广告/盗版必究        原创来源：http://chn.docer.com/works?userid=199329941#!/work_time"/>
            <p:cNvSpPr/>
            <p:nvPr userDrawn="1">
              <p:custDataLst>
                <p:tags r:id="rId11"/>
              </p:custDataLst>
            </p:nvPr>
          </p:nvSpPr>
          <p:spPr>
            <a:xfrm>
              <a:off x="461" y="8832"/>
              <a:ext cx="623" cy="1248"/>
            </a:xfrm>
            <a:custGeom>
              <a:avLst/>
              <a:gdLst>
                <a:gd name="connsiteX0" fmla="*/ 0 w 2316480"/>
                <a:gd name="connsiteY0" fmla="*/ 0 h 4632960"/>
                <a:gd name="connsiteX1" fmla="*/ 2316480 w 2316480"/>
                <a:gd name="connsiteY1" fmla="*/ 2316480 h 4632960"/>
                <a:gd name="connsiteX2" fmla="*/ 0 w 2316480"/>
                <a:gd name="connsiteY2" fmla="*/ 4632960 h 4632960"/>
                <a:gd name="connsiteX3" fmla="*/ 0 w 2316480"/>
                <a:gd name="connsiteY3" fmla="*/ 0 h 4632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16480" h="4632960">
                  <a:moveTo>
                    <a:pt x="0" y="0"/>
                  </a:moveTo>
                  <a:lnTo>
                    <a:pt x="2316480" y="2316480"/>
                  </a:lnTo>
                  <a:lnTo>
                    <a:pt x="0" y="46329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稻壳儿春秋广告/盗版必究        原创来源：http://chn.docer.com/works?userid=199329941#!/work_time"/>
            <p:cNvSpPr/>
            <p:nvPr userDrawn="1">
              <p:custDataLst>
                <p:tags r:id="rId12"/>
              </p:custDataLst>
            </p:nvPr>
          </p:nvSpPr>
          <p:spPr>
            <a:xfrm>
              <a:off x="461" y="9152"/>
              <a:ext cx="303" cy="609"/>
            </a:xfrm>
            <a:custGeom>
              <a:avLst/>
              <a:gdLst>
                <a:gd name="connsiteX0" fmla="*/ 0 w 2316480"/>
                <a:gd name="connsiteY0" fmla="*/ 0 h 4632960"/>
                <a:gd name="connsiteX1" fmla="*/ 2316480 w 2316480"/>
                <a:gd name="connsiteY1" fmla="*/ 2316480 h 4632960"/>
                <a:gd name="connsiteX2" fmla="*/ 0 w 2316480"/>
                <a:gd name="connsiteY2" fmla="*/ 4632960 h 4632960"/>
                <a:gd name="connsiteX3" fmla="*/ 0 w 2316480"/>
                <a:gd name="connsiteY3" fmla="*/ 0 h 4632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16480" h="4632960">
                  <a:moveTo>
                    <a:pt x="0" y="0"/>
                  </a:moveTo>
                  <a:lnTo>
                    <a:pt x="2316480" y="2316480"/>
                  </a:lnTo>
                  <a:lnTo>
                    <a:pt x="0" y="46329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8" name="组合 17"/>
          <p:cNvGrpSpPr/>
          <p:nvPr userDrawn="1">
            <p:custDataLst>
              <p:tags r:id="rId3"/>
            </p:custDataLst>
          </p:nvPr>
        </p:nvGrpSpPr>
        <p:grpSpPr>
          <a:xfrm flipH="1">
            <a:off x="11504295" y="418465"/>
            <a:ext cx="394970" cy="792480"/>
            <a:chOff x="461" y="8832"/>
            <a:chExt cx="622" cy="1248"/>
          </a:xfrm>
        </p:grpSpPr>
        <p:sp>
          <p:nvSpPr>
            <p:cNvPr id="19" name="稻壳儿春秋广告/盗版必究        原创来源：http://chn.docer.com/works?userid=199329941#!/work_time"/>
            <p:cNvSpPr/>
            <p:nvPr userDrawn="1">
              <p:custDataLst>
                <p:tags r:id="rId9"/>
              </p:custDataLst>
            </p:nvPr>
          </p:nvSpPr>
          <p:spPr>
            <a:xfrm>
              <a:off x="461" y="8832"/>
              <a:ext cx="623" cy="1248"/>
            </a:xfrm>
            <a:custGeom>
              <a:avLst/>
              <a:gdLst>
                <a:gd name="connsiteX0" fmla="*/ 0 w 2316480"/>
                <a:gd name="connsiteY0" fmla="*/ 0 h 4632960"/>
                <a:gd name="connsiteX1" fmla="*/ 2316480 w 2316480"/>
                <a:gd name="connsiteY1" fmla="*/ 2316480 h 4632960"/>
                <a:gd name="connsiteX2" fmla="*/ 0 w 2316480"/>
                <a:gd name="connsiteY2" fmla="*/ 4632960 h 4632960"/>
                <a:gd name="connsiteX3" fmla="*/ 0 w 2316480"/>
                <a:gd name="connsiteY3" fmla="*/ 0 h 4632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16480" h="4632960">
                  <a:moveTo>
                    <a:pt x="0" y="0"/>
                  </a:moveTo>
                  <a:lnTo>
                    <a:pt x="2316480" y="2316480"/>
                  </a:lnTo>
                  <a:lnTo>
                    <a:pt x="0" y="46329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0" name="稻壳儿春秋广告/盗版必究        原创来源：http://chn.docer.com/works?userid=199329941#!/work_time"/>
            <p:cNvSpPr/>
            <p:nvPr userDrawn="1">
              <p:custDataLst>
                <p:tags r:id="rId10"/>
              </p:custDataLst>
            </p:nvPr>
          </p:nvSpPr>
          <p:spPr>
            <a:xfrm>
              <a:off x="461" y="9152"/>
              <a:ext cx="303" cy="609"/>
            </a:xfrm>
            <a:custGeom>
              <a:avLst/>
              <a:gdLst>
                <a:gd name="connsiteX0" fmla="*/ 0 w 2316480"/>
                <a:gd name="connsiteY0" fmla="*/ 0 h 4632960"/>
                <a:gd name="connsiteX1" fmla="*/ 2316480 w 2316480"/>
                <a:gd name="connsiteY1" fmla="*/ 2316480 h 4632960"/>
                <a:gd name="connsiteX2" fmla="*/ 0 w 2316480"/>
                <a:gd name="connsiteY2" fmla="*/ 4632960 h 4632960"/>
                <a:gd name="connsiteX3" fmla="*/ 0 w 2316480"/>
                <a:gd name="connsiteY3" fmla="*/ 0 h 4632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16480" h="4632960">
                  <a:moveTo>
                    <a:pt x="0" y="0"/>
                  </a:moveTo>
                  <a:lnTo>
                    <a:pt x="2316480" y="2316480"/>
                  </a:lnTo>
                  <a:lnTo>
                    <a:pt x="0" y="46329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" name="标题 1"/>
          <p:cNvSpPr>
            <a:spLocks noGrp="1"/>
          </p:cNvSpPr>
          <p:nvPr userDrawn="1">
            <p:ph type="title" hasCustomPrompt="1"/>
            <p:custDataLst>
              <p:tags r:id="rId4"/>
            </p:custDataLst>
          </p:nvPr>
        </p:nvSpPr>
        <p:spPr>
          <a:xfrm>
            <a:off x="1281600" y="1249200"/>
            <a:ext cx="9626400" cy="723600"/>
          </a:xfrm>
        </p:spPr>
        <p:txBody>
          <a:bodyPr anchor="ctr"/>
          <a:lstStyle>
            <a:lvl1pPr>
              <a:defRPr sz="3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4" name="页脚占位符 3"/>
          <p:cNvSpPr>
            <a:spLocks noGrp="1"/>
          </p:cNvSpPr>
          <p:nvPr userDrawn="1"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 userDrawn="1"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2024/6/4</a:t>
            </a:fld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 userDrawn="1"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 userDrawn="1">
            <p:ph sz="quarter" idx="13"/>
            <p:custDataLst>
              <p:tags r:id="rId8"/>
            </p:custDataLst>
          </p:nvPr>
        </p:nvSpPr>
        <p:spPr>
          <a:xfrm>
            <a:off x="1281113" y="2163600"/>
            <a:ext cx="9626600" cy="3445200"/>
          </a:xfrm>
        </p:spPr>
        <p:txBody>
          <a:bodyPr/>
          <a:lstStyle>
            <a:lvl1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4823460" cy="6866255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sz="1355" dirty="0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583200" y="770400"/>
            <a:ext cx="3960000" cy="882000"/>
          </a:xfrm>
        </p:spPr>
        <p:txBody>
          <a:bodyPr anchor="ctr"/>
          <a:lstStyle>
            <a:lvl1pPr>
              <a:defRPr sz="3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单击编辑标题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586800" y="1764000"/>
            <a:ext cx="3956400" cy="4093200"/>
          </a:xfrm>
        </p:spPr>
        <p:txBody>
          <a:bodyPr/>
          <a:lstStyle>
            <a:lvl1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6"/>
            </p:custDataLst>
          </p:nvPr>
        </p:nvSpPr>
        <p:spPr>
          <a:xfrm>
            <a:off x="5101200" y="769939"/>
            <a:ext cx="6480000" cy="5087937"/>
          </a:xfrm>
        </p:spPr>
        <p:txBody>
          <a:bodyPr/>
          <a:lstStyle>
            <a:lvl1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2024/6/4</a:t>
            </a:fld>
            <a:endParaRPr lang="zh-CN" altLang="en-US"/>
          </a:p>
        </p:txBody>
      </p:sp>
      <p:grpSp>
        <p:nvGrpSpPr>
          <p:cNvPr id="16" name="组合 15"/>
          <p:cNvGrpSpPr/>
          <p:nvPr userDrawn="1">
            <p:custDataLst>
              <p:tags r:id="rId8"/>
            </p:custDataLst>
          </p:nvPr>
        </p:nvGrpSpPr>
        <p:grpSpPr>
          <a:xfrm rot="10800000">
            <a:off x="11797030" y="3032761"/>
            <a:ext cx="394970" cy="792480"/>
            <a:chOff x="461" y="8832"/>
            <a:chExt cx="622" cy="1248"/>
          </a:xfrm>
        </p:grpSpPr>
        <p:sp>
          <p:nvSpPr>
            <p:cNvPr id="17" name="稻壳儿春秋广告/盗版必究        原创来源：http://chn.docer.com/works?userid=199329941#!/work_time"/>
            <p:cNvSpPr/>
            <p:nvPr userDrawn="1">
              <p:custDataLst>
                <p:tags r:id="rId9"/>
              </p:custDataLst>
            </p:nvPr>
          </p:nvSpPr>
          <p:spPr>
            <a:xfrm>
              <a:off x="461" y="8832"/>
              <a:ext cx="623" cy="1248"/>
            </a:xfrm>
            <a:custGeom>
              <a:avLst/>
              <a:gdLst>
                <a:gd name="connsiteX0" fmla="*/ 0 w 2316480"/>
                <a:gd name="connsiteY0" fmla="*/ 0 h 4632960"/>
                <a:gd name="connsiteX1" fmla="*/ 2316480 w 2316480"/>
                <a:gd name="connsiteY1" fmla="*/ 2316480 h 4632960"/>
                <a:gd name="connsiteX2" fmla="*/ 0 w 2316480"/>
                <a:gd name="connsiteY2" fmla="*/ 4632960 h 4632960"/>
                <a:gd name="connsiteX3" fmla="*/ 0 w 2316480"/>
                <a:gd name="connsiteY3" fmla="*/ 0 h 4632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16480" h="4632960">
                  <a:moveTo>
                    <a:pt x="0" y="0"/>
                  </a:moveTo>
                  <a:lnTo>
                    <a:pt x="2316480" y="2316480"/>
                  </a:lnTo>
                  <a:lnTo>
                    <a:pt x="0" y="46329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" name="稻壳儿春秋广告/盗版必究        原创来源：http://chn.docer.com/works?userid=199329941#!/work_time"/>
            <p:cNvSpPr/>
            <p:nvPr userDrawn="1">
              <p:custDataLst>
                <p:tags r:id="rId10"/>
              </p:custDataLst>
            </p:nvPr>
          </p:nvSpPr>
          <p:spPr>
            <a:xfrm>
              <a:off x="461" y="9152"/>
              <a:ext cx="303" cy="609"/>
            </a:xfrm>
            <a:custGeom>
              <a:avLst/>
              <a:gdLst>
                <a:gd name="connsiteX0" fmla="*/ 0 w 2316480"/>
                <a:gd name="connsiteY0" fmla="*/ 0 h 4632960"/>
                <a:gd name="connsiteX1" fmla="*/ 2316480 w 2316480"/>
                <a:gd name="connsiteY1" fmla="*/ 2316480 h 4632960"/>
                <a:gd name="connsiteX2" fmla="*/ 0 w 2316480"/>
                <a:gd name="connsiteY2" fmla="*/ 4632960 h 4632960"/>
                <a:gd name="connsiteX3" fmla="*/ 0 w 2316480"/>
                <a:gd name="connsiteY3" fmla="*/ 0 h 4632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16480" h="4632960">
                  <a:moveTo>
                    <a:pt x="0" y="0"/>
                  </a:moveTo>
                  <a:lnTo>
                    <a:pt x="2316480" y="2316480"/>
                  </a:lnTo>
                  <a:lnTo>
                    <a:pt x="0" y="46329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12192000" cy="26640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sz="1355">
              <a:sym typeface="+mn-ea"/>
            </a:endParaRPr>
          </a:p>
        </p:txBody>
      </p:sp>
      <p:grpSp>
        <p:nvGrpSpPr>
          <p:cNvPr id="12" name="组合 11"/>
          <p:cNvGrpSpPr/>
          <p:nvPr userDrawn="1">
            <p:custDataLst>
              <p:tags r:id="rId2"/>
            </p:custDataLst>
          </p:nvPr>
        </p:nvGrpSpPr>
        <p:grpSpPr>
          <a:xfrm rot="16200000">
            <a:off x="5898515" y="6264275"/>
            <a:ext cx="394970" cy="792480"/>
            <a:chOff x="461" y="8832"/>
            <a:chExt cx="622" cy="1248"/>
          </a:xfrm>
        </p:grpSpPr>
        <p:sp>
          <p:nvSpPr>
            <p:cNvPr id="16" name="稻壳儿春秋广告/盗版必究        原创来源：http://chn.docer.com/works?userid=199329941#!/work_time"/>
            <p:cNvSpPr/>
            <p:nvPr userDrawn="1">
              <p:custDataLst>
                <p:tags r:id="rId9"/>
              </p:custDataLst>
            </p:nvPr>
          </p:nvSpPr>
          <p:spPr>
            <a:xfrm>
              <a:off x="461" y="8832"/>
              <a:ext cx="623" cy="1248"/>
            </a:xfrm>
            <a:custGeom>
              <a:avLst/>
              <a:gdLst>
                <a:gd name="connsiteX0" fmla="*/ 0 w 2316480"/>
                <a:gd name="connsiteY0" fmla="*/ 0 h 4632960"/>
                <a:gd name="connsiteX1" fmla="*/ 2316480 w 2316480"/>
                <a:gd name="connsiteY1" fmla="*/ 2316480 h 4632960"/>
                <a:gd name="connsiteX2" fmla="*/ 0 w 2316480"/>
                <a:gd name="connsiteY2" fmla="*/ 4632960 h 4632960"/>
                <a:gd name="connsiteX3" fmla="*/ 0 w 2316480"/>
                <a:gd name="connsiteY3" fmla="*/ 0 h 4632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16480" h="4632960">
                  <a:moveTo>
                    <a:pt x="0" y="0"/>
                  </a:moveTo>
                  <a:lnTo>
                    <a:pt x="2316480" y="2316480"/>
                  </a:lnTo>
                  <a:lnTo>
                    <a:pt x="0" y="46329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稻壳儿春秋广告/盗版必究        原创来源：http://chn.docer.com/works?userid=199329941#!/work_time"/>
            <p:cNvSpPr/>
            <p:nvPr userDrawn="1">
              <p:custDataLst>
                <p:tags r:id="rId10"/>
              </p:custDataLst>
            </p:nvPr>
          </p:nvSpPr>
          <p:spPr>
            <a:xfrm>
              <a:off x="461" y="9152"/>
              <a:ext cx="303" cy="609"/>
            </a:xfrm>
            <a:custGeom>
              <a:avLst/>
              <a:gdLst>
                <a:gd name="connsiteX0" fmla="*/ 0 w 2316480"/>
                <a:gd name="connsiteY0" fmla="*/ 0 h 4632960"/>
                <a:gd name="connsiteX1" fmla="*/ 2316480 w 2316480"/>
                <a:gd name="connsiteY1" fmla="*/ 2316480 h 4632960"/>
                <a:gd name="connsiteX2" fmla="*/ 0 w 2316480"/>
                <a:gd name="connsiteY2" fmla="*/ 4632960 h 4632960"/>
                <a:gd name="connsiteX3" fmla="*/ 0 w 2316480"/>
                <a:gd name="connsiteY3" fmla="*/ 0 h 4632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16480" h="4632960">
                  <a:moveTo>
                    <a:pt x="0" y="0"/>
                  </a:moveTo>
                  <a:lnTo>
                    <a:pt x="2316480" y="2316480"/>
                  </a:lnTo>
                  <a:lnTo>
                    <a:pt x="0" y="46329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12000" y="781200"/>
            <a:ext cx="10976400" cy="626400"/>
          </a:xfrm>
        </p:spPr>
        <p:txBody>
          <a:bodyPr anchor="ctr"/>
          <a:lstStyle>
            <a:lvl1pPr algn="ctr">
              <a:defRPr sz="3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2024/6/4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612000" y="1659600"/>
            <a:ext cx="10975975" cy="828000"/>
          </a:xfrm>
        </p:spPr>
        <p:txBody>
          <a:bodyPr/>
          <a:lstStyle>
            <a:lvl1pPr algn="ctr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612775" y="2808000"/>
            <a:ext cx="10965600" cy="3430800"/>
          </a:xfrm>
        </p:spPr>
        <p:txBody>
          <a:bodyPr/>
          <a:lstStyle>
            <a:lvl1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组合 12"/>
          <p:cNvGrpSpPr/>
          <p:nvPr userDrawn="1">
            <p:custDataLst>
              <p:tags r:id="rId1"/>
            </p:custDataLst>
          </p:nvPr>
        </p:nvGrpSpPr>
        <p:grpSpPr>
          <a:xfrm rot="5400000">
            <a:off x="5898515" y="-198755"/>
            <a:ext cx="394970" cy="792480"/>
            <a:chOff x="461" y="8832"/>
            <a:chExt cx="622" cy="1248"/>
          </a:xfrm>
        </p:grpSpPr>
        <p:sp>
          <p:nvSpPr>
            <p:cNvPr id="14" name="稻壳儿春秋广告/盗版必究        原创来源：http://chn.docer.com/works?userid=199329941#!/work_time"/>
            <p:cNvSpPr/>
            <p:nvPr userDrawn="1">
              <p:custDataLst>
                <p:tags r:id="rId9"/>
              </p:custDataLst>
            </p:nvPr>
          </p:nvSpPr>
          <p:spPr>
            <a:xfrm>
              <a:off x="461" y="8832"/>
              <a:ext cx="623" cy="1248"/>
            </a:xfrm>
            <a:custGeom>
              <a:avLst/>
              <a:gdLst>
                <a:gd name="connsiteX0" fmla="*/ 0 w 2316480"/>
                <a:gd name="connsiteY0" fmla="*/ 0 h 4632960"/>
                <a:gd name="connsiteX1" fmla="*/ 2316480 w 2316480"/>
                <a:gd name="connsiteY1" fmla="*/ 2316480 h 4632960"/>
                <a:gd name="connsiteX2" fmla="*/ 0 w 2316480"/>
                <a:gd name="connsiteY2" fmla="*/ 4632960 h 4632960"/>
                <a:gd name="connsiteX3" fmla="*/ 0 w 2316480"/>
                <a:gd name="connsiteY3" fmla="*/ 0 h 4632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16480" h="4632960">
                  <a:moveTo>
                    <a:pt x="0" y="0"/>
                  </a:moveTo>
                  <a:lnTo>
                    <a:pt x="2316480" y="2316480"/>
                  </a:lnTo>
                  <a:lnTo>
                    <a:pt x="0" y="46329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稻壳儿春秋广告/盗版必究        原创来源：http://chn.docer.com/works?userid=199329941#!/work_time"/>
            <p:cNvSpPr/>
            <p:nvPr userDrawn="1">
              <p:custDataLst>
                <p:tags r:id="rId10"/>
              </p:custDataLst>
            </p:nvPr>
          </p:nvSpPr>
          <p:spPr>
            <a:xfrm>
              <a:off x="461" y="9152"/>
              <a:ext cx="303" cy="609"/>
            </a:xfrm>
            <a:custGeom>
              <a:avLst/>
              <a:gdLst>
                <a:gd name="connsiteX0" fmla="*/ 0 w 2316480"/>
                <a:gd name="connsiteY0" fmla="*/ 0 h 4632960"/>
                <a:gd name="connsiteX1" fmla="*/ 2316480 w 2316480"/>
                <a:gd name="connsiteY1" fmla="*/ 2316480 h 4632960"/>
                <a:gd name="connsiteX2" fmla="*/ 0 w 2316480"/>
                <a:gd name="connsiteY2" fmla="*/ 4632960 h 4632960"/>
                <a:gd name="connsiteX3" fmla="*/ 0 w 2316480"/>
                <a:gd name="connsiteY3" fmla="*/ 0 h 4632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16480" h="4632960">
                  <a:moveTo>
                    <a:pt x="0" y="0"/>
                  </a:moveTo>
                  <a:lnTo>
                    <a:pt x="2316480" y="2316480"/>
                  </a:lnTo>
                  <a:lnTo>
                    <a:pt x="0" y="46329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0" y="5029201"/>
            <a:ext cx="12192000" cy="1828799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sz="1355"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 userDrawn="1"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2024/6/4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 userDrawn="1"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 userDrawn="1"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 userDrawn="1">
            <p:ph sz="quarter" idx="13"/>
            <p:custDataLst>
              <p:tags r:id="rId6"/>
            </p:custDataLst>
          </p:nvPr>
        </p:nvSpPr>
        <p:spPr>
          <a:xfrm>
            <a:off x="604837" y="1681200"/>
            <a:ext cx="10990800" cy="3211200"/>
          </a:xfrm>
        </p:spPr>
        <p:txBody>
          <a:bodyPr/>
          <a:lstStyle>
            <a:lvl1pPr>
              <a:defRPr sz="1400" baseline="0"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 sz="1400" baseline="0"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 sz="1400" baseline="0"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 sz="1400" baseline="0"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 sz="1400" baseline="0"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文本占位符 8"/>
          <p:cNvSpPr>
            <a:spLocks noGrp="1"/>
          </p:cNvSpPr>
          <p:nvPr userDrawn="1">
            <p:ph type="body" sz="quarter" idx="14"/>
            <p:custDataLst>
              <p:tags r:id="rId7"/>
            </p:custDataLst>
          </p:nvPr>
        </p:nvSpPr>
        <p:spPr>
          <a:xfrm>
            <a:off x="580030" y="5191195"/>
            <a:ext cx="11001600" cy="10116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2" name="标题 1"/>
          <p:cNvSpPr>
            <a:spLocks noGrp="1"/>
          </p:cNvSpPr>
          <p:nvPr userDrawn="1">
            <p:ph type="title"/>
            <p:custDataLst>
              <p:tags r:id="rId8"/>
            </p:custDataLst>
          </p:nvPr>
        </p:nvSpPr>
        <p:spPr>
          <a:xfrm>
            <a:off x="604800" y="669600"/>
            <a:ext cx="10976400" cy="565200"/>
          </a:xfrm>
        </p:spPr>
        <p:txBody>
          <a:bodyPr anchor="ctr"/>
          <a:lstStyle>
            <a:lvl1pPr algn="ctr">
              <a:defRPr sz="3200" baseline="0"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sz="1355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579755" y="197534"/>
            <a:ext cx="11037570" cy="552479"/>
          </a:xfrm>
        </p:spPr>
        <p:txBody>
          <a:bodyPr>
            <a:normAutofit/>
          </a:bodyPr>
          <a:lstStyle>
            <a:lvl1pPr>
              <a:defRPr sz="2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579600" y="1663200"/>
            <a:ext cx="5342400" cy="2894400"/>
          </a:xfrm>
        </p:spPr>
        <p:txBody>
          <a:bodyPr/>
          <a:lstStyle>
            <a:lvl1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5"/>
            </p:custDataLst>
          </p:nvPr>
        </p:nvSpPr>
        <p:spPr>
          <a:xfrm>
            <a:off x="6242400" y="1663200"/>
            <a:ext cx="5367600" cy="2894400"/>
          </a:xfrm>
        </p:spPr>
        <p:txBody>
          <a:bodyPr/>
          <a:lstStyle>
            <a:lvl1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6"/>
            </p:custDataLst>
          </p:nvPr>
        </p:nvSpPr>
        <p:spPr>
          <a:xfrm>
            <a:off x="572400" y="4816800"/>
            <a:ext cx="5342400" cy="781200"/>
          </a:xfrm>
        </p:spPr>
        <p:txBody>
          <a:bodyPr/>
          <a:lstStyle>
            <a:lvl1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7"/>
            </p:custDataLst>
          </p:nvPr>
        </p:nvSpPr>
        <p:spPr>
          <a:xfrm>
            <a:off x="6253200" y="4813200"/>
            <a:ext cx="5367600" cy="781200"/>
          </a:xfrm>
        </p:spPr>
        <p:txBody>
          <a:bodyPr/>
          <a:lstStyle>
            <a:lvl1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grpSp>
        <p:nvGrpSpPr>
          <p:cNvPr id="15" name="组合 14"/>
          <p:cNvGrpSpPr/>
          <p:nvPr userDrawn="1">
            <p:custDataLst>
              <p:tags r:id="rId9"/>
            </p:custDataLst>
          </p:nvPr>
        </p:nvGrpSpPr>
        <p:grpSpPr>
          <a:xfrm rot="16200000" flipV="1">
            <a:off x="495300" y="6217920"/>
            <a:ext cx="394970" cy="913130"/>
            <a:chOff x="5640" y="2412"/>
            <a:chExt cx="622" cy="1438"/>
          </a:xfrm>
        </p:grpSpPr>
        <p:sp>
          <p:nvSpPr>
            <p:cNvPr id="6" name="稻壳儿春秋广告/盗版必究        原创来源：http://chn.docer.com/works?userid=199329941#!/work_time"/>
            <p:cNvSpPr/>
            <p:nvPr userDrawn="1">
              <p:custDataLst>
                <p:tags r:id="rId11"/>
              </p:custDataLst>
            </p:nvPr>
          </p:nvSpPr>
          <p:spPr>
            <a:xfrm>
              <a:off x="5640" y="2602"/>
              <a:ext cx="623" cy="1248"/>
            </a:xfrm>
            <a:custGeom>
              <a:avLst/>
              <a:gdLst>
                <a:gd name="connsiteX0" fmla="*/ 0 w 2316480"/>
                <a:gd name="connsiteY0" fmla="*/ 0 h 4632960"/>
                <a:gd name="connsiteX1" fmla="*/ 2316480 w 2316480"/>
                <a:gd name="connsiteY1" fmla="*/ 2316480 h 4632960"/>
                <a:gd name="connsiteX2" fmla="*/ 0 w 2316480"/>
                <a:gd name="connsiteY2" fmla="*/ 4632960 h 4632960"/>
                <a:gd name="connsiteX3" fmla="*/ 0 w 2316480"/>
                <a:gd name="connsiteY3" fmla="*/ 0 h 4632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16480" h="4632960">
                  <a:moveTo>
                    <a:pt x="0" y="0"/>
                  </a:moveTo>
                  <a:lnTo>
                    <a:pt x="2316480" y="2316480"/>
                  </a:lnTo>
                  <a:lnTo>
                    <a:pt x="0" y="46329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稻壳儿春秋广告/盗版必究        原创来源：http://chn.docer.com/works?userid=199329941#!/work_time"/>
            <p:cNvSpPr/>
            <p:nvPr userDrawn="1">
              <p:custDataLst>
                <p:tags r:id="rId12"/>
              </p:custDataLst>
            </p:nvPr>
          </p:nvSpPr>
          <p:spPr>
            <a:xfrm>
              <a:off x="5640" y="2412"/>
              <a:ext cx="393" cy="790"/>
            </a:xfrm>
            <a:custGeom>
              <a:avLst/>
              <a:gdLst>
                <a:gd name="connsiteX0" fmla="*/ 0 w 2316480"/>
                <a:gd name="connsiteY0" fmla="*/ 0 h 4632960"/>
                <a:gd name="connsiteX1" fmla="*/ 2316480 w 2316480"/>
                <a:gd name="connsiteY1" fmla="*/ 2316480 h 4632960"/>
                <a:gd name="connsiteX2" fmla="*/ 0 w 2316480"/>
                <a:gd name="connsiteY2" fmla="*/ 4632960 h 4632960"/>
                <a:gd name="connsiteX3" fmla="*/ 0 w 2316480"/>
                <a:gd name="connsiteY3" fmla="*/ 0 h 4632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16480" h="4632960">
                  <a:moveTo>
                    <a:pt x="0" y="0"/>
                  </a:moveTo>
                  <a:lnTo>
                    <a:pt x="2316480" y="2316480"/>
                  </a:lnTo>
                  <a:lnTo>
                    <a:pt x="0" y="46329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2024/6/4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稻壳儿春秋广告/盗版必究        原创来源：http://chn.docer.com/works?userid=199329941#!/work_time"/>
          <p:cNvSpPr/>
          <p:nvPr userDrawn="1">
            <p:custDataLst>
              <p:tags r:id="rId1"/>
            </p:custDataLst>
          </p:nvPr>
        </p:nvSpPr>
        <p:spPr>
          <a:xfrm>
            <a:off x="0" y="4463592"/>
            <a:ext cx="2394408" cy="2394408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稻壳儿春秋广告/盗版必究        原创来源：http://chn.docer.com/works?userid=199329941#!/work_time"/>
          <p:cNvSpPr/>
          <p:nvPr userDrawn="1">
            <p:custDataLst>
              <p:tags r:id="rId2"/>
            </p:custDataLst>
          </p:nvPr>
        </p:nvSpPr>
        <p:spPr>
          <a:xfrm>
            <a:off x="0" y="5297864"/>
            <a:ext cx="1560136" cy="1560136"/>
          </a:xfrm>
          <a:prstGeom prst="rtTriangl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稻壳儿春秋广告/盗版必究        原创来源：http://chn.docer.com/works?userid=199329941#!/work_time"/>
          <p:cNvSpPr/>
          <p:nvPr userDrawn="1">
            <p:custDataLst>
              <p:tags r:id="rId3"/>
            </p:custDataLst>
          </p:nvPr>
        </p:nvSpPr>
        <p:spPr>
          <a:xfrm rot="239777" flipH="1">
            <a:off x="5493081" y="-249499"/>
            <a:ext cx="6546711" cy="7348910"/>
          </a:xfrm>
          <a:custGeom>
            <a:avLst/>
            <a:gdLst>
              <a:gd name="connsiteX0" fmla="*/ 79845 w 5432956"/>
              <a:gd name="connsiteY0" fmla="*/ 0 h 6157243"/>
              <a:gd name="connsiteX1" fmla="*/ 0 w 5432956"/>
              <a:gd name="connsiteY1" fmla="*/ 1142907 h 6157243"/>
              <a:gd name="connsiteX2" fmla="*/ 4982893 w 5432956"/>
              <a:gd name="connsiteY2" fmla="*/ 6125801 h 6157243"/>
              <a:gd name="connsiteX3" fmla="*/ 5432956 w 5432956"/>
              <a:gd name="connsiteY3" fmla="*/ 6157243 h 6157243"/>
              <a:gd name="connsiteX4" fmla="*/ 79845 w 5432956"/>
              <a:gd name="connsiteY4" fmla="*/ 0 h 6157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32956" h="6157243">
                <a:moveTo>
                  <a:pt x="79845" y="0"/>
                </a:moveTo>
                <a:lnTo>
                  <a:pt x="0" y="1142907"/>
                </a:lnTo>
                <a:lnTo>
                  <a:pt x="4982893" y="6125801"/>
                </a:lnTo>
                <a:lnTo>
                  <a:pt x="5432956" y="6157243"/>
                </a:lnTo>
                <a:lnTo>
                  <a:pt x="79845" y="0"/>
                </a:lnTo>
                <a:close/>
              </a:path>
            </a:pathLst>
          </a:cu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 userDrawn="1">
            <p:custDataLst>
              <p:tags r:id="rId4"/>
            </p:custDataLst>
          </p:nvPr>
        </p:nvSpPr>
        <p:spPr>
          <a:xfrm>
            <a:off x="0" y="959224"/>
            <a:ext cx="12192000" cy="4939553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sz="1355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522800" y="1339200"/>
            <a:ext cx="9144000" cy="2386800"/>
          </a:xfrm>
        </p:spPr>
        <p:txBody>
          <a:bodyPr anchor="b"/>
          <a:lstStyle>
            <a:lvl1pPr algn="ctr">
              <a:defRPr sz="60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2024/6/4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9"/>
            </p:custDataLst>
          </p:nvPr>
        </p:nvSpPr>
        <p:spPr>
          <a:xfrm>
            <a:off x="1522413" y="3862800"/>
            <a:ext cx="9144000" cy="1656000"/>
          </a:xfrm>
        </p:spPr>
        <p:txBody>
          <a:bodyPr/>
          <a:lstStyle>
            <a:lvl1pPr algn="ctr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组合 55"/>
          <p:cNvGrpSpPr/>
          <p:nvPr userDrawn="1">
            <p:custDataLst>
              <p:tags r:id="rId1"/>
            </p:custDataLst>
          </p:nvPr>
        </p:nvGrpSpPr>
        <p:grpSpPr>
          <a:xfrm>
            <a:off x="383382" y="0"/>
            <a:ext cx="10860880" cy="6868160"/>
            <a:chOff x="383382" y="0"/>
            <a:chExt cx="10860880" cy="6868160"/>
          </a:xfrm>
        </p:grpSpPr>
        <p:grpSp>
          <p:nvGrpSpPr>
            <p:cNvPr id="55" name="组合 54"/>
            <p:cNvGrpSpPr/>
            <p:nvPr userDrawn="1"/>
          </p:nvGrpSpPr>
          <p:grpSpPr>
            <a:xfrm>
              <a:off x="1074934" y="0"/>
              <a:ext cx="10169328" cy="6868160"/>
              <a:chOff x="1074934" y="0"/>
              <a:chExt cx="10169328" cy="6868160"/>
            </a:xfrm>
          </p:grpSpPr>
          <p:sp>
            <p:nvSpPr>
              <p:cNvPr id="11" name="任意多边形: 形状 10"/>
              <p:cNvSpPr/>
              <p:nvPr userDrawn="1">
                <p:custDataLst>
                  <p:tags r:id="rId25"/>
                </p:custDataLst>
              </p:nvPr>
            </p:nvSpPr>
            <p:spPr>
              <a:xfrm>
                <a:off x="6471729" y="0"/>
                <a:ext cx="4498061" cy="2192408"/>
              </a:xfrm>
              <a:custGeom>
                <a:avLst/>
                <a:gdLst>
                  <a:gd name="connsiteX0" fmla="*/ 0 w 4498061"/>
                  <a:gd name="connsiteY0" fmla="*/ 0 h 2192408"/>
                  <a:gd name="connsiteX1" fmla="*/ 4498061 w 4498061"/>
                  <a:gd name="connsiteY1" fmla="*/ 0 h 2192408"/>
                  <a:gd name="connsiteX2" fmla="*/ 4489445 w 4498061"/>
                  <a:gd name="connsiteY2" fmla="*/ 170624 h 2192408"/>
                  <a:gd name="connsiteX3" fmla="*/ 2249030 w 4498061"/>
                  <a:gd name="connsiteY3" fmla="*/ 2192408 h 2192408"/>
                  <a:gd name="connsiteX4" fmla="*/ 8615 w 4498061"/>
                  <a:gd name="connsiteY4" fmla="*/ 170624 h 21924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498061" h="2192408">
                    <a:moveTo>
                      <a:pt x="0" y="0"/>
                    </a:moveTo>
                    <a:lnTo>
                      <a:pt x="4498061" y="0"/>
                    </a:lnTo>
                    <a:lnTo>
                      <a:pt x="4489445" y="170624"/>
                    </a:lnTo>
                    <a:cubicBezTo>
                      <a:pt x="4374118" y="1306230"/>
                      <a:pt x="3415063" y="2192408"/>
                      <a:pt x="2249030" y="2192408"/>
                    </a:cubicBezTo>
                    <a:cubicBezTo>
                      <a:pt x="1082998" y="2192408"/>
                      <a:pt x="123943" y="1306230"/>
                      <a:pt x="8615" y="170624"/>
                    </a:cubicBezTo>
                    <a:close/>
                  </a:path>
                </a:pathLst>
              </a:custGeom>
              <a:solidFill>
                <a:schemeClr val="accent1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3" name="任意多边形: 形状 12"/>
              <p:cNvSpPr/>
              <p:nvPr userDrawn="1">
                <p:custDataLst>
                  <p:tags r:id="rId26"/>
                </p:custDataLst>
              </p:nvPr>
            </p:nvSpPr>
            <p:spPr>
              <a:xfrm>
                <a:off x="1465625" y="5164237"/>
                <a:ext cx="3559491" cy="1693763"/>
              </a:xfrm>
              <a:custGeom>
                <a:avLst/>
                <a:gdLst>
                  <a:gd name="connsiteX0" fmla="*/ 1779745 w 3559491"/>
                  <a:gd name="connsiteY0" fmla="*/ 0 h 1693763"/>
                  <a:gd name="connsiteX1" fmla="*/ 3554851 w 3559491"/>
                  <a:gd name="connsiteY1" fmla="*/ 1601882 h 1693763"/>
                  <a:gd name="connsiteX2" fmla="*/ 3559491 w 3559491"/>
                  <a:gd name="connsiteY2" fmla="*/ 1693763 h 1693763"/>
                  <a:gd name="connsiteX3" fmla="*/ 0 w 3559491"/>
                  <a:gd name="connsiteY3" fmla="*/ 1693763 h 1693763"/>
                  <a:gd name="connsiteX4" fmla="*/ 4639 w 3559491"/>
                  <a:gd name="connsiteY4" fmla="*/ 1601882 h 1693763"/>
                  <a:gd name="connsiteX5" fmla="*/ 1779745 w 3559491"/>
                  <a:gd name="connsiteY5" fmla="*/ 0 h 16937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559491" h="1693763">
                    <a:moveTo>
                      <a:pt x="1779745" y="0"/>
                    </a:moveTo>
                    <a:cubicBezTo>
                      <a:pt x="2703606" y="0"/>
                      <a:pt x="3463476" y="702129"/>
                      <a:pt x="3554851" y="1601882"/>
                    </a:cubicBezTo>
                    <a:lnTo>
                      <a:pt x="3559491" y="1693763"/>
                    </a:lnTo>
                    <a:lnTo>
                      <a:pt x="0" y="1693763"/>
                    </a:lnTo>
                    <a:lnTo>
                      <a:pt x="4639" y="1601882"/>
                    </a:lnTo>
                    <a:cubicBezTo>
                      <a:pt x="96014" y="702129"/>
                      <a:pt x="855884" y="0"/>
                      <a:pt x="1779745" y="0"/>
                    </a:cubicBezTo>
                    <a:close/>
                  </a:path>
                </a:pathLst>
              </a:custGeom>
              <a:solidFill>
                <a:schemeClr val="accent6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sp>
            <p:nvSpPr>
              <p:cNvPr id="8" name="矩形 7"/>
              <p:cNvSpPr/>
              <p:nvPr userDrawn="1">
                <p:custDataLst>
                  <p:tags r:id="rId27"/>
                </p:custDataLst>
              </p:nvPr>
            </p:nvSpPr>
            <p:spPr>
              <a:xfrm>
                <a:off x="1074934" y="0"/>
                <a:ext cx="2379466" cy="1660525"/>
              </a:xfrm>
              <a:prstGeom prst="rect">
                <a:avLst/>
              </a:prstGeom>
              <a:solidFill>
                <a:schemeClr val="tx2">
                  <a:alpha val="5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5" name="矩形 14"/>
              <p:cNvSpPr/>
              <p:nvPr userDrawn="1">
                <p:custDataLst>
                  <p:tags r:id="rId28"/>
                </p:custDataLst>
              </p:nvPr>
            </p:nvSpPr>
            <p:spPr>
              <a:xfrm>
                <a:off x="8075999" y="5283200"/>
                <a:ext cx="3168263" cy="1584960"/>
              </a:xfrm>
              <a:prstGeom prst="rect">
                <a:avLst/>
              </a:prstGeom>
              <a:solidFill>
                <a:schemeClr val="tx2">
                  <a:alpha val="5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27" name="组合 26"/>
            <p:cNvGrpSpPr/>
            <p:nvPr userDrawn="1"/>
          </p:nvGrpSpPr>
          <p:grpSpPr>
            <a:xfrm>
              <a:off x="383382" y="4958557"/>
              <a:ext cx="521493" cy="428627"/>
              <a:chOff x="383382" y="4958557"/>
              <a:chExt cx="521493" cy="428627"/>
            </a:xfrm>
          </p:grpSpPr>
          <p:cxnSp>
            <p:nvCxnSpPr>
              <p:cNvPr id="12" name="直接连接符 11"/>
              <p:cNvCxnSpPr/>
              <p:nvPr userDrawn="1">
                <p:custDataLst>
                  <p:tags r:id="rId22"/>
                </p:custDataLst>
              </p:nvPr>
            </p:nvCxnSpPr>
            <p:spPr>
              <a:xfrm>
                <a:off x="383382" y="4958557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直接连接符 19"/>
              <p:cNvCxnSpPr/>
              <p:nvPr userDrawn="1">
                <p:custDataLst>
                  <p:tags r:id="rId23"/>
                </p:custDataLst>
              </p:nvPr>
            </p:nvCxnSpPr>
            <p:spPr>
              <a:xfrm>
                <a:off x="383382" y="5172871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直接连接符 20"/>
              <p:cNvCxnSpPr/>
              <p:nvPr userDrawn="1">
                <p:custDataLst>
                  <p:tags r:id="rId24"/>
                </p:custDataLst>
              </p:nvPr>
            </p:nvCxnSpPr>
            <p:spPr>
              <a:xfrm>
                <a:off x="383382" y="5387184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组合 27"/>
            <p:cNvGrpSpPr/>
            <p:nvPr userDrawn="1"/>
          </p:nvGrpSpPr>
          <p:grpSpPr>
            <a:xfrm rot="5400000">
              <a:off x="7319943" y="6431755"/>
              <a:ext cx="423862" cy="428627"/>
              <a:chOff x="383382" y="4958557"/>
              <a:chExt cx="521493" cy="428627"/>
            </a:xfrm>
          </p:grpSpPr>
          <p:cxnSp>
            <p:nvCxnSpPr>
              <p:cNvPr id="29" name="直接连接符 28"/>
              <p:cNvCxnSpPr/>
              <p:nvPr userDrawn="1">
                <p:custDataLst>
                  <p:tags r:id="rId19"/>
                </p:custDataLst>
              </p:nvPr>
            </p:nvCxnSpPr>
            <p:spPr>
              <a:xfrm>
                <a:off x="383382" y="4958557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接连接符 29"/>
              <p:cNvCxnSpPr/>
              <p:nvPr userDrawn="1">
                <p:custDataLst>
                  <p:tags r:id="rId20"/>
                </p:custDataLst>
              </p:nvPr>
            </p:nvCxnSpPr>
            <p:spPr>
              <a:xfrm>
                <a:off x="383382" y="5172871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直接连接符 30"/>
              <p:cNvCxnSpPr/>
              <p:nvPr userDrawn="1">
                <p:custDataLst>
                  <p:tags r:id="rId21"/>
                </p:custDataLst>
              </p:nvPr>
            </p:nvCxnSpPr>
            <p:spPr>
              <a:xfrm>
                <a:off x="383382" y="5387184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" name="组合 31"/>
            <p:cNvGrpSpPr/>
            <p:nvPr userDrawn="1"/>
          </p:nvGrpSpPr>
          <p:grpSpPr>
            <a:xfrm rot="5400000">
              <a:off x="5744084" y="14288"/>
              <a:ext cx="457202" cy="428627"/>
              <a:chOff x="383382" y="4958557"/>
              <a:chExt cx="521493" cy="428627"/>
            </a:xfrm>
          </p:grpSpPr>
          <p:cxnSp>
            <p:nvCxnSpPr>
              <p:cNvPr id="33" name="直接连接符 32"/>
              <p:cNvCxnSpPr/>
              <p:nvPr userDrawn="1">
                <p:custDataLst>
                  <p:tags r:id="rId16"/>
                </p:custDataLst>
              </p:nvPr>
            </p:nvCxnSpPr>
            <p:spPr>
              <a:xfrm>
                <a:off x="383382" y="4958557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直接连接符 33"/>
              <p:cNvCxnSpPr/>
              <p:nvPr userDrawn="1">
                <p:custDataLst>
                  <p:tags r:id="rId17"/>
                </p:custDataLst>
              </p:nvPr>
            </p:nvCxnSpPr>
            <p:spPr>
              <a:xfrm>
                <a:off x="383382" y="5172871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接连接符 34"/>
              <p:cNvCxnSpPr/>
              <p:nvPr userDrawn="1">
                <p:custDataLst>
                  <p:tags r:id="rId18"/>
                </p:custDataLst>
              </p:nvPr>
            </p:nvCxnSpPr>
            <p:spPr>
              <a:xfrm>
                <a:off x="383382" y="5387184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0" name="组合 49"/>
            <p:cNvGrpSpPr/>
            <p:nvPr userDrawn="1"/>
          </p:nvGrpSpPr>
          <p:grpSpPr>
            <a:xfrm>
              <a:off x="1844952" y="1028704"/>
              <a:ext cx="8494436" cy="1579353"/>
              <a:chOff x="1844952" y="1028704"/>
              <a:chExt cx="8494436" cy="1579353"/>
            </a:xfrm>
          </p:grpSpPr>
          <p:cxnSp>
            <p:nvCxnSpPr>
              <p:cNvPr id="44" name="直接连接符 43"/>
              <p:cNvCxnSpPr/>
              <p:nvPr userDrawn="1">
                <p:custDataLst>
                  <p:tags r:id="rId13"/>
                </p:custDataLst>
              </p:nvPr>
            </p:nvCxnSpPr>
            <p:spPr>
              <a:xfrm flipV="1">
                <a:off x="1881257" y="1057553"/>
                <a:ext cx="0" cy="1550504"/>
              </a:xfrm>
              <a:prstGeom prst="line">
                <a:avLst/>
              </a:prstGeom>
              <a:ln w="635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直接连接符 44"/>
              <p:cNvCxnSpPr/>
              <p:nvPr userDrawn="1">
                <p:custDataLst>
                  <p:tags r:id="rId14"/>
                </p:custDataLst>
              </p:nvPr>
            </p:nvCxnSpPr>
            <p:spPr>
              <a:xfrm flipV="1">
                <a:off x="10308674" y="1057553"/>
                <a:ext cx="0" cy="1550504"/>
              </a:xfrm>
              <a:prstGeom prst="line">
                <a:avLst/>
              </a:prstGeom>
              <a:ln w="635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直接连接符 45"/>
              <p:cNvCxnSpPr/>
              <p:nvPr userDrawn="1">
                <p:custDataLst>
                  <p:tags r:id="rId15"/>
                </p:custDataLst>
              </p:nvPr>
            </p:nvCxnSpPr>
            <p:spPr>
              <a:xfrm flipH="1">
                <a:off x="1844952" y="1028704"/>
                <a:ext cx="8494436" cy="0"/>
              </a:xfrm>
              <a:prstGeom prst="line">
                <a:avLst/>
              </a:prstGeom>
              <a:ln w="63500">
                <a:gradFill flip="none" rotWithShape="1">
                  <a:gsLst>
                    <a:gs pos="0">
                      <a:schemeClr val="accent1"/>
                    </a:gs>
                    <a:gs pos="58000">
                      <a:schemeClr val="accent1">
                        <a:lumMod val="40000"/>
                        <a:lumOff val="60000"/>
                      </a:schemeClr>
                    </a:gs>
                    <a:gs pos="100000">
                      <a:schemeClr val="accent1"/>
                    </a:gs>
                  </a:gsLst>
                  <a:lin ang="0" scaled="0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1" name="组合 50"/>
            <p:cNvGrpSpPr/>
            <p:nvPr userDrawn="1"/>
          </p:nvGrpSpPr>
          <p:grpSpPr>
            <a:xfrm flipV="1">
              <a:off x="1844952" y="4074976"/>
              <a:ext cx="8494436" cy="1975897"/>
              <a:chOff x="1844952" y="1028704"/>
              <a:chExt cx="8494436" cy="1579353"/>
            </a:xfrm>
          </p:grpSpPr>
          <p:cxnSp>
            <p:nvCxnSpPr>
              <p:cNvPr id="52" name="直接连接符 51"/>
              <p:cNvCxnSpPr/>
              <p:nvPr userDrawn="1">
                <p:custDataLst>
                  <p:tags r:id="rId10"/>
                </p:custDataLst>
              </p:nvPr>
            </p:nvCxnSpPr>
            <p:spPr>
              <a:xfrm flipV="1">
                <a:off x="1881257" y="1057553"/>
                <a:ext cx="0" cy="1550504"/>
              </a:xfrm>
              <a:prstGeom prst="line">
                <a:avLst/>
              </a:prstGeom>
              <a:ln w="635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接连接符 52"/>
              <p:cNvCxnSpPr/>
              <p:nvPr userDrawn="1">
                <p:custDataLst>
                  <p:tags r:id="rId11"/>
                </p:custDataLst>
              </p:nvPr>
            </p:nvCxnSpPr>
            <p:spPr>
              <a:xfrm flipV="1">
                <a:off x="10308674" y="1057553"/>
                <a:ext cx="0" cy="1550504"/>
              </a:xfrm>
              <a:prstGeom prst="line">
                <a:avLst/>
              </a:prstGeom>
              <a:ln w="635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直接连接符 53"/>
              <p:cNvCxnSpPr/>
              <p:nvPr userDrawn="1">
                <p:custDataLst>
                  <p:tags r:id="rId12"/>
                </p:custDataLst>
              </p:nvPr>
            </p:nvCxnSpPr>
            <p:spPr>
              <a:xfrm flipH="1">
                <a:off x="1844952" y="1028704"/>
                <a:ext cx="8494436" cy="0"/>
              </a:xfrm>
              <a:prstGeom prst="line">
                <a:avLst/>
              </a:prstGeom>
              <a:ln w="63500">
                <a:gradFill flip="none" rotWithShape="1">
                  <a:gsLst>
                    <a:gs pos="0">
                      <a:schemeClr val="accent1"/>
                    </a:gs>
                    <a:gs pos="58000">
                      <a:schemeClr val="accent1">
                        <a:lumMod val="40000"/>
                        <a:lumOff val="60000"/>
                      </a:schemeClr>
                    </a:gs>
                    <a:gs pos="100000">
                      <a:schemeClr val="accent1"/>
                    </a:gs>
                  </a:gsLst>
                  <a:lin ang="0" scaled="0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2024/6/4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5"/>
            </p:custDataLst>
          </p:nvPr>
        </p:nvSpPr>
        <p:spPr>
          <a:xfrm>
            <a:off x="3002280" y="2868135"/>
            <a:ext cx="6187440" cy="1068070"/>
          </a:xfrm>
        </p:spPr>
        <p:txBody>
          <a:bodyPr lIns="90170" tIns="46990" rIns="90170" bIns="46990" anchor="b" anchorCtr="0">
            <a:normAutofit/>
          </a:bodyPr>
          <a:lstStyle>
            <a:lvl1pPr algn="ctr">
              <a:defRPr sz="6000" spc="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汉仪旗黑-85S" panose="00020600040101010101" pitchFamily="18" charset="-122"/>
              </a:defRPr>
            </a:lvl1pPr>
          </a:lstStyle>
          <a:p>
            <a:r>
              <a:rPr lang="zh-CN" altLang="en-US" dirty="0"/>
              <a:t>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6"/>
            </p:custDataLst>
          </p:nvPr>
        </p:nvSpPr>
        <p:spPr>
          <a:xfrm>
            <a:off x="3002280" y="4119497"/>
            <a:ext cx="6187442" cy="395196"/>
          </a:xfrm>
        </p:spPr>
        <p:txBody>
          <a:bodyPr lIns="90170" tIns="46990" rIns="90170" bIns="46990">
            <a:norm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2000"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</a:p>
        </p:txBody>
      </p:sp>
      <p:cxnSp>
        <p:nvCxnSpPr>
          <p:cNvPr id="40" name="直接连接符 39"/>
          <p:cNvCxnSpPr/>
          <p:nvPr userDrawn="1">
            <p:custDataLst>
              <p:tags r:id="rId7"/>
            </p:custDataLst>
          </p:nvPr>
        </p:nvCxnSpPr>
        <p:spPr>
          <a:xfrm>
            <a:off x="3683000" y="3997347"/>
            <a:ext cx="4806950" cy="0"/>
          </a:xfrm>
          <a:prstGeom prst="line">
            <a:avLst/>
          </a:prstGeom>
          <a:ln w="12700"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57000">
                  <a:schemeClr val="accent1"/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文本占位符 4"/>
          <p:cNvSpPr>
            <a:spLocks noGrp="1"/>
          </p:cNvSpPr>
          <p:nvPr>
            <p:ph type="body" sz="quarter" idx="13" hasCustomPrompt="1"/>
            <p:custDataLst>
              <p:tags r:id="rId8"/>
            </p:custDataLst>
          </p:nvPr>
        </p:nvSpPr>
        <p:spPr>
          <a:xfrm>
            <a:off x="3600547" y="4646768"/>
            <a:ext cx="2023152" cy="32921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zh-CN" altLang="en-US" dirty="0"/>
              <a:t>编辑文本</a:t>
            </a:r>
          </a:p>
        </p:txBody>
      </p:sp>
      <p:sp>
        <p:nvSpPr>
          <p:cNvPr id="36" name="文本占位符 4"/>
          <p:cNvSpPr>
            <a:spLocks noGrp="1"/>
          </p:cNvSpPr>
          <p:nvPr>
            <p:ph type="body" sz="quarter" idx="14" hasCustomPrompt="1"/>
            <p:custDataLst>
              <p:tags r:id="rId9"/>
            </p:custDataLst>
          </p:nvPr>
        </p:nvSpPr>
        <p:spPr>
          <a:xfrm>
            <a:off x="6566233" y="4646768"/>
            <a:ext cx="2023152" cy="329211"/>
          </a:xfrm>
        </p:spPr>
        <p:txBody>
          <a:bodyPr/>
          <a:lstStyle>
            <a:lvl1pPr marL="0" indent="0" algn="r">
              <a:buNone/>
              <a:defRPr/>
            </a:lvl1pPr>
          </a:lstStyle>
          <a:p>
            <a:pPr lvl="0"/>
            <a:r>
              <a:rPr lang="zh-CN" altLang="en-US" dirty="0"/>
              <a:t>编辑文本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/>
          <p:cNvGrpSpPr/>
          <p:nvPr userDrawn="1">
            <p:custDataLst>
              <p:tags r:id="rId1"/>
            </p:custDataLst>
          </p:nvPr>
        </p:nvGrpSpPr>
        <p:grpSpPr>
          <a:xfrm rot="5400000">
            <a:off x="5898515" y="-198755"/>
            <a:ext cx="394970" cy="792480"/>
            <a:chOff x="461" y="8832"/>
            <a:chExt cx="622" cy="1248"/>
          </a:xfrm>
        </p:grpSpPr>
        <p:sp>
          <p:nvSpPr>
            <p:cNvPr id="16" name="稻壳儿春秋广告/盗版必究        原创来源：http://chn.docer.com/works?userid=199329941#!/work_time"/>
            <p:cNvSpPr/>
            <p:nvPr userDrawn="1">
              <p:custDataLst>
                <p:tags r:id="rId7"/>
              </p:custDataLst>
            </p:nvPr>
          </p:nvSpPr>
          <p:spPr>
            <a:xfrm>
              <a:off x="461" y="8832"/>
              <a:ext cx="623" cy="1248"/>
            </a:xfrm>
            <a:custGeom>
              <a:avLst/>
              <a:gdLst>
                <a:gd name="connsiteX0" fmla="*/ 0 w 2316480"/>
                <a:gd name="connsiteY0" fmla="*/ 0 h 4632960"/>
                <a:gd name="connsiteX1" fmla="*/ 2316480 w 2316480"/>
                <a:gd name="connsiteY1" fmla="*/ 2316480 h 4632960"/>
                <a:gd name="connsiteX2" fmla="*/ 0 w 2316480"/>
                <a:gd name="connsiteY2" fmla="*/ 4632960 h 4632960"/>
                <a:gd name="connsiteX3" fmla="*/ 0 w 2316480"/>
                <a:gd name="connsiteY3" fmla="*/ 0 h 4632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16480" h="4632960">
                  <a:moveTo>
                    <a:pt x="0" y="0"/>
                  </a:moveTo>
                  <a:lnTo>
                    <a:pt x="2316480" y="2316480"/>
                  </a:lnTo>
                  <a:lnTo>
                    <a:pt x="0" y="46329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稻壳儿春秋广告/盗版必究        原创来源：http://chn.docer.com/works?userid=199329941#!/work_time"/>
            <p:cNvSpPr/>
            <p:nvPr userDrawn="1">
              <p:custDataLst>
                <p:tags r:id="rId8"/>
              </p:custDataLst>
            </p:nvPr>
          </p:nvSpPr>
          <p:spPr>
            <a:xfrm>
              <a:off x="461" y="9152"/>
              <a:ext cx="303" cy="609"/>
            </a:xfrm>
            <a:custGeom>
              <a:avLst/>
              <a:gdLst>
                <a:gd name="connsiteX0" fmla="*/ 0 w 2316480"/>
                <a:gd name="connsiteY0" fmla="*/ 0 h 4632960"/>
                <a:gd name="connsiteX1" fmla="*/ 2316480 w 2316480"/>
                <a:gd name="connsiteY1" fmla="*/ 2316480 h 4632960"/>
                <a:gd name="connsiteX2" fmla="*/ 0 w 2316480"/>
                <a:gd name="connsiteY2" fmla="*/ 4632960 h 4632960"/>
                <a:gd name="connsiteX3" fmla="*/ 0 w 2316480"/>
                <a:gd name="connsiteY3" fmla="*/ 0 h 4632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16480" h="4632960">
                  <a:moveTo>
                    <a:pt x="0" y="0"/>
                  </a:moveTo>
                  <a:lnTo>
                    <a:pt x="2316480" y="2316480"/>
                  </a:lnTo>
                  <a:lnTo>
                    <a:pt x="0" y="46329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69882" y="952508"/>
            <a:ext cx="10852237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2024/6/4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 userDrawn="1">
            <p:custDataLst>
              <p:tags r:id="rId1"/>
            </p:custDataLst>
          </p:nvPr>
        </p:nvGrpSpPr>
        <p:grpSpPr>
          <a:xfrm>
            <a:off x="157618" y="443230"/>
            <a:ext cx="11674475" cy="6414770"/>
            <a:chOff x="157618" y="443230"/>
            <a:chExt cx="11674475" cy="6414770"/>
          </a:xfrm>
        </p:grpSpPr>
        <p:grpSp>
          <p:nvGrpSpPr>
            <p:cNvPr id="8" name="组合 7"/>
            <p:cNvGrpSpPr/>
            <p:nvPr userDrawn="1"/>
          </p:nvGrpSpPr>
          <p:grpSpPr>
            <a:xfrm>
              <a:off x="11310600" y="443230"/>
              <a:ext cx="521493" cy="428627"/>
              <a:chOff x="383382" y="4958557"/>
              <a:chExt cx="521493" cy="428627"/>
            </a:xfrm>
          </p:grpSpPr>
          <p:cxnSp>
            <p:nvCxnSpPr>
              <p:cNvPr id="10" name="直接连接符 9"/>
              <p:cNvCxnSpPr/>
              <p:nvPr userDrawn="1">
                <p:custDataLst>
                  <p:tags r:id="rId8"/>
                </p:custDataLst>
              </p:nvPr>
            </p:nvCxnSpPr>
            <p:spPr>
              <a:xfrm>
                <a:off x="383382" y="4958557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直接连接符 10"/>
              <p:cNvCxnSpPr/>
              <p:nvPr userDrawn="1">
                <p:custDataLst>
                  <p:tags r:id="rId9"/>
                </p:custDataLst>
              </p:nvPr>
            </p:nvCxnSpPr>
            <p:spPr>
              <a:xfrm>
                <a:off x="383382" y="5172871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直接连接符 11"/>
              <p:cNvCxnSpPr/>
              <p:nvPr userDrawn="1">
                <p:custDataLst>
                  <p:tags r:id="rId10"/>
                </p:custDataLst>
              </p:nvPr>
            </p:nvCxnSpPr>
            <p:spPr>
              <a:xfrm>
                <a:off x="383382" y="5387184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任意多边形: 形状 8"/>
            <p:cNvSpPr/>
            <p:nvPr userDrawn="1">
              <p:custDataLst>
                <p:tags r:id="rId7"/>
              </p:custDataLst>
            </p:nvPr>
          </p:nvSpPr>
          <p:spPr>
            <a:xfrm rot="10800000">
              <a:off x="157618" y="6154057"/>
              <a:ext cx="1444247" cy="703943"/>
            </a:xfrm>
            <a:custGeom>
              <a:avLst/>
              <a:gdLst>
                <a:gd name="connsiteX0" fmla="*/ 0 w 4498061"/>
                <a:gd name="connsiteY0" fmla="*/ 0 h 2192408"/>
                <a:gd name="connsiteX1" fmla="*/ 4498061 w 4498061"/>
                <a:gd name="connsiteY1" fmla="*/ 0 h 2192408"/>
                <a:gd name="connsiteX2" fmla="*/ 4489445 w 4498061"/>
                <a:gd name="connsiteY2" fmla="*/ 170624 h 2192408"/>
                <a:gd name="connsiteX3" fmla="*/ 2249030 w 4498061"/>
                <a:gd name="connsiteY3" fmla="*/ 2192408 h 2192408"/>
                <a:gd name="connsiteX4" fmla="*/ 8615 w 4498061"/>
                <a:gd name="connsiteY4" fmla="*/ 170624 h 21924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498061" h="2192408">
                  <a:moveTo>
                    <a:pt x="0" y="0"/>
                  </a:moveTo>
                  <a:lnTo>
                    <a:pt x="4498061" y="0"/>
                  </a:lnTo>
                  <a:lnTo>
                    <a:pt x="4489445" y="170624"/>
                  </a:lnTo>
                  <a:cubicBezTo>
                    <a:pt x="4374118" y="1306230"/>
                    <a:pt x="3415063" y="2192408"/>
                    <a:pt x="2249030" y="2192408"/>
                  </a:cubicBezTo>
                  <a:cubicBezTo>
                    <a:pt x="1082998" y="2192408"/>
                    <a:pt x="123943" y="1306230"/>
                    <a:pt x="8615" y="170624"/>
                  </a:cubicBezTo>
                  <a:close/>
                </a:path>
              </a:pathLst>
            </a:custGeom>
            <a:solidFill>
              <a:schemeClr val="accent6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69882" y="952508"/>
            <a:ext cx="10852237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2024/6/4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 userDrawn="1">
            <p:custDataLst>
              <p:tags r:id="rId1"/>
            </p:custDataLst>
          </p:nvPr>
        </p:nvGrpSpPr>
        <p:grpSpPr>
          <a:xfrm>
            <a:off x="383382" y="0"/>
            <a:ext cx="10860880" cy="6868160"/>
            <a:chOff x="383382" y="0"/>
            <a:chExt cx="10860880" cy="6868160"/>
          </a:xfrm>
        </p:grpSpPr>
        <p:grpSp>
          <p:nvGrpSpPr>
            <p:cNvPr id="10" name="组合 9"/>
            <p:cNvGrpSpPr/>
            <p:nvPr userDrawn="1"/>
          </p:nvGrpSpPr>
          <p:grpSpPr>
            <a:xfrm>
              <a:off x="1074934" y="0"/>
              <a:ext cx="10169328" cy="6868160"/>
              <a:chOff x="1074934" y="0"/>
              <a:chExt cx="10169328" cy="6868160"/>
            </a:xfrm>
          </p:grpSpPr>
          <p:sp>
            <p:nvSpPr>
              <p:cNvPr id="31" name="任意多边形: 形状 30"/>
              <p:cNvSpPr/>
              <p:nvPr userDrawn="1">
                <p:custDataLst>
                  <p:tags r:id="rId23"/>
                </p:custDataLst>
              </p:nvPr>
            </p:nvSpPr>
            <p:spPr>
              <a:xfrm>
                <a:off x="6471729" y="0"/>
                <a:ext cx="4498061" cy="2192408"/>
              </a:xfrm>
              <a:custGeom>
                <a:avLst/>
                <a:gdLst>
                  <a:gd name="connsiteX0" fmla="*/ 0 w 4498061"/>
                  <a:gd name="connsiteY0" fmla="*/ 0 h 2192408"/>
                  <a:gd name="connsiteX1" fmla="*/ 4498061 w 4498061"/>
                  <a:gd name="connsiteY1" fmla="*/ 0 h 2192408"/>
                  <a:gd name="connsiteX2" fmla="*/ 4489445 w 4498061"/>
                  <a:gd name="connsiteY2" fmla="*/ 170624 h 2192408"/>
                  <a:gd name="connsiteX3" fmla="*/ 2249030 w 4498061"/>
                  <a:gd name="connsiteY3" fmla="*/ 2192408 h 2192408"/>
                  <a:gd name="connsiteX4" fmla="*/ 8615 w 4498061"/>
                  <a:gd name="connsiteY4" fmla="*/ 170624 h 21924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498061" h="2192408">
                    <a:moveTo>
                      <a:pt x="0" y="0"/>
                    </a:moveTo>
                    <a:lnTo>
                      <a:pt x="4498061" y="0"/>
                    </a:lnTo>
                    <a:lnTo>
                      <a:pt x="4489445" y="170624"/>
                    </a:lnTo>
                    <a:cubicBezTo>
                      <a:pt x="4374118" y="1306230"/>
                      <a:pt x="3415063" y="2192408"/>
                      <a:pt x="2249030" y="2192408"/>
                    </a:cubicBezTo>
                    <a:cubicBezTo>
                      <a:pt x="1082998" y="2192408"/>
                      <a:pt x="123943" y="1306230"/>
                      <a:pt x="8615" y="170624"/>
                    </a:cubicBezTo>
                    <a:close/>
                  </a:path>
                </a:pathLst>
              </a:custGeom>
              <a:solidFill>
                <a:schemeClr val="accent1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2" name="任意多边形: 形状 31"/>
              <p:cNvSpPr/>
              <p:nvPr userDrawn="1">
                <p:custDataLst>
                  <p:tags r:id="rId24"/>
                </p:custDataLst>
              </p:nvPr>
            </p:nvSpPr>
            <p:spPr>
              <a:xfrm>
                <a:off x="1465625" y="5164237"/>
                <a:ext cx="3559491" cy="1693763"/>
              </a:xfrm>
              <a:custGeom>
                <a:avLst/>
                <a:gdLst>
                  <a:gd name="connsiteX0" fmla="*/ 1779745 w 3559491"/>
                  <a:gd name="connsiteY0" fmla="*/ 0 h 1693763"/>
                  <a:gd name="connsiteX1" fmla="*/ 3554851 w 3559491"/>
                  <a:gd name="connsiteY1" fmla="*/ 1601882 h 1693763"/>
                  <a:gd name="connsiteX2" fmla="*/ 3559491 w 3559491"/>
                  <a:gd name="connsiteY2" fmla="*/ 1693763 h 1693763"/>
                  <a:gd name="connsiteX3" fmla="*/ 0 w 3559491"/>
                  <a:gd name="connsiteY3" fmla="*/ 1693763 h 1693763"/>
                  <a:gd name="connsiteX4" fmla="*/ 4639 w 3559491"/>
                  <a:gd name="connsiteY4" fmla="*/ 1601882 h 1693763"/>
                  <a:gd name="connsiteX5" fmla="*/ 1779745 w 3559491"/>
                  <a:gd name="connsiteY5" fmla="*/ 0 h 16937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559491" h="1693763">
                    <a:moveTo>
                      <a:pt x="1779745" y="0"/>
                    </a:moveTo>
                    <a:cubicBezTo>
                      <a:pt x="2703606" y="0"/>
                      <a:pt x="3463476" y="702129"/>
                      <a:pt x="3554851" y="1601882"/>
                    </a:cubicBezTo>
                    <a:lnTo>
                      <a:pt x="3559491" y="1693763"/>
                    </a:lnTo>
                    <a:lnTo>
                      <a:pt x="0" y="1693763"/>
                    </a:lnTo>
                    <a:lnTo>
                      <a:pt x="4639" y="1601882"/>
                    </a:lnTo>
                    <a:cubicBezTo>
                      <a:pt x="96014" y="702129"/>
                      <a:pt x="855884" y="0"/>
                      <a:pt x="1779745" y="0"/>
                    </a:cubicBezTo>
                    <a:close/>
                  </a:path>
                </a:pathLst>
              </a:custGeom>
              <a:solidFill>
                <a:schemeClr val="accent6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sp>
            <p:nvSpPr>
              <p:cNvPr id="33" name="矩形 32"/>
              <p:cNvSpPr/>
              <p:nvPr userDrawn="1">
                <p:custDataLst>
                  <p:tags r:id="rId25"/>
                </p:custDataLst>
              </p:nvPr>
            </p:nvSpPr>
            <p:spPr>
              <a:xfrm>
                <a:off x="1074934" y="0"/>
                <a:ext cx="2379466" cy="1660525"/>
              </a:xfrm>
              <a:prstGeom prst="rect">
                <a:avLst/>
              </a:prstGeom>
              <a:solidFill>
                <a:schemeClr val="tx2">
                  <a:alpha val="5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4" name="矩形 33"/>
              <p:cNvSpPr/>
              <p:nvPr userDrawn="1">
                <p:custDataLst>
                  <p:tags r:id="rId26"/>
                </p:custDataLst>
              </p:nvPr>
            </p:nvSpPr>
            <p:spPr>
              <a:xfrm>
                <a:off x="8075999" y="5283200"/>
                <a:ext cx="3168263" cy="1584960"/>
              </a:xfrm>
              <a:prstGeom prst="rect">
                <a:avLst/>
              </a:prstGeom>
              <a:solidFill>
                <a:schemeClr val="tx2">
                  <a:alpha val="5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11" name="组合 10"/>
            <p:cNvGrpSpPr/>
            <p:nvPr userDrawn="1"/>
          </p:nvGrpSpPr>
          <p:grpSpPr>
            <a:xfrm>
              <a:off x="383382" y="4958557"/>
              <a:ext cx="521493" cy="428627"/>
              <a:chOff x="383382" y="4958557"/>
              <a:chExt cx="521493" cy="428627"/>
            </a:xfrm>
          </p:grpSpPr>
          <p:cxnSp>
            <p:nvCxnSpPr>
              <p:cNvPr id="28" name="直接连接符 27"/>
              <p:cNvCxnSpPr/>
              <p:nvPr userDrawn="1">
                <p:custDataLst>
                  <p:tags r:id="rId20"/>
                </p:custDataLst>
              </p:nvPr>
            </p:nvCxnSpPr>
            <p:spPr>
              <a:xfrm>
                <a:off x="383382" y="4958557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直接连接符 28"/>
              <p:cNvCxnSpPr/>
              <p:nvPr userDrawn="1">
                <p:custDataLst>
                  <p:tags r:id="rId21"/>
                </p:custDataLst>
              </p:nvPr>
            </p:nvCxnSpPr>
            <p:spPr>
              <a:xfrm>
                <a:off x="383382" y="5172871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接连接符 29"/>
              <p:cNvCxnSpPr/>
              <p:nvPr userDrawn="1">
                <p:custDataLst>
                  <p:tags r:id="rId22"/>
                </p:custDataLst>
              </p:nvPr>
            </p:nvCxnSpPr>
            <p:spPr>
              <a:xfrm>
                <a:off x="383382" y="5387184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组合 11"/>
            <p:cNvGrpSpPr/>
            <p:nvPr userDrawn="1"/>
          </p:nvGrpSpPr>
          <p:grpSpPr>
            <a:xfrm rot="5400000">
              <a:off x="7319943" y="6431755"/>
              <a:ext cx="423862" cy="428627"/>
              <a:chOff x="383382" y="4958557"/>
              <a:chExt cx="521493" cy="428627"/>
            </a:xfrm>
          </p:grpSpPr>
          <p:cxnSp>
            <p:nvCxnSpPr>
              <p:cNvPr id="25" name="直接连接符 24"/>
              <p:cNvCxnSpPr/>
              <p:nvPr userDrawn="1">
                <p:custDataLst>
                  <p:tags r:id="rId17"/>
                </p:custDataLst>
              </p:nvPr>
            </p:nvCxnSpPr>
            <p:spPr>
              <a:xfrm>
                <a:off x="383382" y="4958557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直接连接符 25"/>
              <p:cNvCxnSpPr/>
              <p:nvPr userDrawn="1">
                <p:custDataLst>
                  <p:tags r:id="rId18"/>
                </p:custDataLst>
              </p:nvPr>
            </p:nvCxnSpPr>
            <p:spPr>
              <a:xfrm>
                <a:off x="383382" y="5172871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接连接符 26"/>
              <p:cNvCxnSpPr/>
              <p:nvPr userDrawn="1">
                <p:custDataLst>
                  <p:tags r:id="rId19"/>
                </p:custDataLst>
              </p:nvPr>
            </p:nvCxnSpPr>
            <p:spPr>
              <a:xfrm>
                <a:off x="383382" y="5387184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组合 12"/>
            <p:cNvGrpSpPr/>
            <p:nvPr userDrawn="1"/>
          </p:nvGrpSpPr>
          <p:grpSpPr>
            <a:xfrm rot="5400000">
              <a:off x="5744084" y="14288"/>
              <a:ext cx="457202" cy="428627"/>
              <a:chOff x="383382" y="4958557"/>
              <a:chExt cx="521493" cy="428627"/>
            </a:xfrm>
          </p:grpSpPr>
          <p:cxnSp>
            <p:nvCxnSpPr>
              <p:cNvPr id="22" name="直接连接符 21"/>
              <p:cNvCxnSpPr/>
              <p:nvPr userDrawn="1">
                <p:custDataLst>
                  <p:tags r:id="rId14"/>
                </p:custDataLst>
              </p:nvPr>
            </p:nvCxnSpPr>
            <p:spPr>
              <a:xfrm>
                <a:off x="383382" y="4958557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直接连接符 22"/>
              <p:cNvCxnSpPr/>
              <p:nvPr userDrawn="1">
                <p:custDataLst>
                  <p:tags r:id="rId15"/>
                </p:custDataLst>
              </p:nvPr>
            </p:nvCxnSpPr>
            <p:spPr>
              <a:xfrm>
                <a:off x="383382" y="5172871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直接连接符 23"/>
              <p:cNvCxnSpPr/>
              <p:nvPr userDrawn="1">
                <p:custDataLst>
                  <p:tags r:id="rId16"/>
                </p:custDataLst>
              </p:nvPr>
            </p:nvCxnSpPr>
            <p:spPr>
              <a:xfrm>
                <a:off x="383382" y="5387184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组合 13"/>
            <p:cNvGrpSpPr/>
            <p:nvPr userDrawn="1"/>
          </p:nvGrpSpPr>
          <p:grpSpPr>
            <a:xfrm>
              <a:off x="1844952" y="1028704"/>
              <a:ext cx="8494436" cy="1579353"/>
              <a:chOff x="1844952" y="1028704"/>
              <a:chExt cx="8494436" cy="1579353"/>
            </a:xfrm>
          </p:grpSpPr>
          <p:cxnSp>
            <p:nvCxnSpPr>
              <p:cNvPr id="19" name="直接连接符 18"/>
              <p:cNvCxnSpPr/>
              <p:nvPr userDrawn="1">
                <p:custDataLst>
                  <p:tags r:id="rId11"/>
                </p:custDataLst>
              </p:nvPr>
            </p:nvCxnSpPr>
            <p:spPr>
              <a:xfrm flipV="1">
                <a:off x="1881257" y="1057553"/>
                <a:ext cx="0" cy="1550504"/>
              </a:xfrm>
              <a:prstGeom prst="line">
                <a:avLst/>
              </a:prstGeom>
              <a:ln w="635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直接连接符 19"/>
              <p:cNvCxnSpPr/>
              <p:nvPr userDrawn="1">
                <p:custDataLst>
                  <p:tags r:id="rId12"/>
                </p:custDataLst>
              </p:nvPr>
            </p:nvCxnSpPr>
            <p:spPr>
              <a:xfrm flipV="1">
                <a:off x="10308674" y="1057553"/>
                <a:ext cx="0" cy="1550504"/>
              </a:xfrm>
              <a:prstGeom prst="line">
                <a:avLst/>
              </a:prstGeom>
              <a:ln w="635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直接连接符 20"/>
              <p:cNvCxnSpPr/>
              <p:nvPr userDrawn="1">
                <p:custDataLst>
                  <p:tags r:id="rId13"/>
                </p:custDataLst>
              </p:nvPr>
            </p:nvCxnSpPr>
            <p:spPr>
              <a:xfrm flipH="1">
                <a:off x="1844952" y="1028704"/>
                <a:ext cx="8494436" cy="0"/>
              </a:xfrm>
              <a:prstGeom prst="line">
                <a:avLst/>
              </a:prstGeom>
              <a:ln w="63500">
                <a:gradFill flip="none" rotWithShape="1">
                  <a:gsLst>
                    <a:gs pos="0">
                      <a:schemeClr val="accent1"/>
                    </a:gs>
                    <a:gs pos="58000">
                      <a:schemeClr val="accent1">
                        <a:lumMod val="40000"/>
                        <a:lumOff val="60000"/>
                      </a:schemeClr>
                    </a:gs>
                    <a:gs pos="100000">
                      <a:schemeClr val="accent1"/>
                    </a:gs>
                  </a:gsLst>
                  <a:lin ang="0" scaled="0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组合 14"/>
            <p:cNvGrpSpPr/>
            <p:nvPr userDrawn="1"/>
          </p:nvGrpSpPr>
          <p:grpSpPr>
            <a:xfrm flipV="1">
              <a:off x="1844952" y="4074976"/>
              <a:ext cx="8494436" cy="1975897"/>
              <a:chOff x="1844952" y="1028704"/>
              <a:chExt cx="8494436" cy="1579353"/>
            </a:xfrm>
          </p:grpSpPr>
          <p:cxnSp>
            <p:nvCxnSpPr>
              <p:cNvPr id="16" name="直接连接符 15"/>
              <p:cNvCxnSpPr/>
              <p:nvPr userDrawn="1">
                <p:custDataLst>
                  <p:tags r:id="rId8"/>
                </p:custDataLst>
              </p:nvPr>
            </p:nvCxnSpPr>
            <p:spPr>
              <a:xfrm flipV="1">
                <a:off x="1881257" y="1057553"/>
                <a:ext cx="0" cy="1550504"/>
              </a:xfrm>
              <a:prstGeom prst="line">
                <a:avLst/>
              </a:prstGeom>
              <a:ln w="635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直接连接符 16"/>
              <p:cNvCxnSpPr/>
              <p:nvPr userDrawn="1">
                <p:custDataLst>
                  <p:tags r:id="rId9"/>
                </p:custDataLst>
              </p:nvPr>
            </p:nvCxnSpPr>
            <p:spPr>
              <a:xfrm flipV="1">
                <a:off x="10308674" y="1057553"/>
                <a:ext cx="0" cy="1550504"/>
              </a:xfrm>
              <a:prstGeom prst="line">
                <a:avLst/>
              </a:prstGeom>
              <a:ln w="635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直接连接符 17"/>
              <p:cNvCxnSpPr/>
              <p:nvPr userDrawn="1">
                <p:custDataLst>
                  <p:tags r:id="rId10"/>
                </p:custDataLst>
              </p:nvPr>
            </p:nvCxnSpPr>
            <p:spPr>
              <a:xfrm flipH="1">
                <a:off x="1844952" y="1028704"/>
                <a:ext cx="8494436" cy="0"/>
              </a:xfrm>
              <a:prstGeom prst="line">
                <a:avLst/>
              </a:prstGeom>
              <a:ln w="63500">
                <a:gradFill flip="none" rotWithShape="1">
                  <a:gsLst>
                    <a:gs pos="0">
                      <a:schemeClr val="accent1"/>
                    </a:gs>
                    <a:gs pos="58000">
                      <a:schemeClr val="accent1">
                        <a:lumMod val="40000"/>
                        <a:lumOff val="60000"/>
                      </a:schemeClr>
                    </a:gs>
                    <a:gs pos="100000">
                      <a:schemeClr val="accent1"/>
                    </a:gs>
                  </a:gsLst>
                  <a:lin ang="0" scaled="0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2024/6/4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3002280" y="2973705"/>
            <a:ext cx="6187440" cy="985520"/>
          </a:xfrm>
        </p:spPr>
        <p:txBody>
          <a:bodyPr lIns="90170" tIns="46990" rIns="90170" bIns="46990" anchor="b" anchorCtr="0">
            <a:normAutofit/>
          </a:bodyPr>
          <a:lstStyle>
            <a:lvl1pPr algn="ctr">
              <a:defRPr sz="440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汉仪旗黑-85S" panose="00020600040101010101" pitchFamily="18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6"/>
            </p:custDataLst>
          </p:nvPr>
        </p:nvSpPr>
        <p:spPr>
          <a:xfrm>
            <a:off x="3002280" y="4211320"/>
            <a:ext cx="6187440" cy="805180"/>
          </a:xfrm>
        </p:spPr>
        <p:txBody>
          <a:bodyPr lIns="90170" tIns="46990" rIns="90170" bIns="46990">
            <a:normAutofit/>
          </a:bodyPr>
          <a:lstStyle>
            <a:lvl1pPr marL="0" indent="0" algn="ctr" eaLnBrk="1" fontAlgn="auto" latinLnBrk="0" hangingPunct="1">
              <a:buNone/>
              <a:defRPr kumimoji="0" lang="zh-CN" altLang="en-US" sz="2000" b="0" i="0" u="none" strike="noStrike" kern="1200" cap="none" spc="15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cxnSp>
        <p:nvCxnSpPr>
          <p:cNvPr id="35" name="直接连接符 34"/>
          <p:cNvCxnSpPr/>
          <p:nvPr userDrawn="1">
            <p:custDataLst>
              <p:tags r:id="rId7"/>
            </p:custDataLst>
          </p:nvPr>
        </p:nvCxnSpPr>
        <p:spPr>
          <a:xfrm>
            <a:off x="5538533" y="4074977"/>
            <a:ext cx="1114934" cy="0"/>
          </a:xfrm>
          <a:prstGeom prst="line">
            <a:avLst/>
          </a:prstGeom>
          <a:ln w="63500"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57000">
                  <a:schemeClr val="accent1"/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组合 20"/>
          <p:cNvGrpSpPr/>
          <p:nvPr userDrawn="1">
            <p:custDataLst>
              <p:tags r:id="rId1"/>
            </p:custDataLst>
          </p:nvPr>
        </p:nvGrpSpPr>
        <p:grpSpPr>
          <a:xfrm>
            <a:off x="157618" y="443230"/>
            <a:ext cx="11674475" cy="6414770"/>
            <a:chOff x="157618" y="443230"/>
            <a:chExt cx="11674475" cy="6414770"/>
          </a:xfrm>
        </p:grpSpPr>
        <p:grpSp>
          <p:nvGrpSpPr>
            <p:cNvPr id="22" name="组合 21"/>
            <p:cNvGrpSpPr/>
            <p:nvPr userDrawn="1"/>
          </p:nvGrpSpPr>
          <p:grpSpPr>
            <a:xfrm>
              <a:off x="11310600" y="443230"/>
              <a:ext cx="521493" cy="428627"/>
              <a:chOff x="383382" y="4958557"/>
              <a:chExt cx="521493" cy="428627"/>
            </a:xfrm>
          </p:grpSpPr>
          <p:cxnSp>
            <p:nvCxnSpPr>
              <p:cNvPr id="24" name="直接连接符 23"/>
              <p:cNvCxnSpPr/>
              <p:nvPr userDrawn="1">
                <p:custDataLst>
                  <p:tags r:id="rId9"/>
                </p:custDataLst>
              </p:nvPr>
            </p:nvCxnSpPr>
            <p:spPr>
              <a:xfrm>
                <a:off x="383382" y="4958557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直接连接符 24"/>
              <p:cNvCxnSpPr/>
              <p:nvPr userDrawn="1">
                <p:custDataLst>
                  <p:tags r:id="rId10"/>
                </p:custDataLst>
              </p:nvPr>
            </p:nvCxnSpPr>
            <p:spPr>
              <a:xfrm>
                <a:off x="383382" y="5172871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直接连接符 25"/>
              <p:cNvCxnSpPr/>
              <p:nvPr userDrawn="1">
                <p:custDataLst>
                  <p:tags r:id="rId11"/>
                </p:custDataLst>
              </p:nvPr>
            </p:nvCxnSpPr>
            <p:spPr>
              <a:xfrm>
                <a:off x="383382" y="5387184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任意多边形: 形状 22"/>
            <p:cNvSpPr/>
            <p:nvPr userDrawn="1">
              <p:custDataLst>
                <p:tags r:id="rId8"/>
              </p:custDataLst>
            </p:nvPr>
          </p:nvSpPr>
          <p:spPr>
            <a:xfrm rot="10800000">
              <a:off x="157618" y="6154057"/>
              <a:ext cx="1444247" cy="703943"/>
            </a:xfrm>
            <a:custGeom>
              <a:avLst/>
              <a:gdLst>
                <a:gd name="connsiteX0" fmla="*/ 0 w 4498061"/>
                <a:gd name="connsiteY0" fmla="*/ 0 h 2192408"/>
                <a:gd name="connsiteX1" fmla="*/ 4498061 w 4498061"/>
                <a:gd name="connsiteY1" fmla="*/ 0 h 2192408"/>
                <a:gd name="connsiteX2" fmla="*/ 4489445 w 4498061"/>
                <a:gd name="connsiteY2" fmla="*/ 170624 h 2192408"/>
                <a:gd name="connsiteX3" fmla="*/ 2249030 w 4498061"/>
                <a:gd name="connsiteY3" fmla="*/ 2192408 h 2192408"/>
                <a:gd name="connsiteX4" fmla="*/ 8615 w 4498061"/>
                <a:gd name="connsiteY4" fmla="*/ 170624 h 21924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498061" h="2192408">
                  <a:moveTo>
                    <a:pt x="0" y="0"/>
                  </a:moveTo>
                  <a:lnTo>
                    <a:pt x="4498061" y="0"/>
                  </a:lnTo>
                  <a:lnTo>
                    <a:pt x="4489445" y="170624"/>
                  </a:lnTo>
                  <a:cubicBezTo>
                    <a:pt x="4374118" y="1306230"/>
                    <a:pt x="3415063" y="2192408"/>
                    <a:pt x="2249030" y="2192408"/>
                  </a:cubicBezTo>
                  <a:cubicBezTo>
                    <a:pt x="1082998" y="2192408"/>
                    <a:pt x="123943" y="1306230"/>
                    <a:pt x="8615" y="170624"/>
                  </a:cubicBezTo>
                  <a:close/>
                </a:path>
              </a:pathLst>
            </a:custGeom>
            <a:solidFill>
              <a:schemeClr val="accent6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238877" y="952508"/>
            <a:ext cx="5283242" cy="5388907"/>
          </a:xfrm>
        </p:spPr>
        <p:txBody>
          <a:bodyPr>
            <a:noAutofit/>
          </a:bodyPr>
          <a:lstStyle>
            <a:lvl1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2024/6/4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组合 22"/>
          <p:cNvGrpSpPr/>
          <p:nvPr userDrawn="1">
            <p:custDataLst>
              <p:tags r:id="rId1"/>
            </p:custDataLst>
          </p:nvPr>
        </p:nvGrpSpPr>
        <p:grpSpPr>
          <a:xfrm>
            <a:off x="157618" y="443230"/>
            <a:ext cx="11674475" cy="6414770"/>
            <a:chOff x="157618" y="443230"/>
            <a:chExt cx="11674475" cy="6414770"/>
          </a:xfrm>
        </p:grpSpPr>
        <p:grpSp>
          <p:nvGrpSpPr>
            <p:cNvPr id="24" name="组合 23"/>
            <p:cNvGrpSpPr/>
            <p:nvPr userDrawn="1"/>
          </p:nvGrpSpPr>
          <p:grpSpPr>
            <a:xfrm>
              <a:off x="11310600" y="443230"/>
              <a:ext cx="521493" cy="428627"/>
              <a:chOff x="383382" y="4958557"/>
              <a:chExt cx="521493" cy="428627"/>
            </a:xfrm>
          </p:grpSpPr>
          <p:cxnSp>
            <p:nvCxnSpPr>
              <p:cNvPr id="26" name="直接连接符 25"/>
              <p:cNvCxnSpPr/>
              <p:nvPr userDrawn="1">
                <p:custDataLst>
                  <p:tags r:id="rId11"/>
                </p:custDataLst>
              </p:nvPr>
            </p:nvCxnSpPr>
            <p:spPr>
              <a:xfrm>
                <a:off x="383382" y="4958557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直接连接符 39"/>
              <p:cNvCxnSpPr/>
              <p:nvPr userDrawn="1">
                <p:custDataLst>
                  <p:tags r:id="rId12"/>
                </p:custDataLst>
              </p:nvPr>
            </p:nvCxnSpPr>
            <p:spPr>
              <a:xfrm>
                <a:off x="383382" y="5172871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直接连接符 40"/>
              <p:cNvCxnSpPr/>
              <p:nvPr userDrawn="1">
                <p:custDataLst>
                  <p:tags r:id="rId13"/>
                </p:custDataLst>
              </p:nvPr>
            </p:nvCxnSpPr>
            <p:spPr>
              <a:xfrm>
                <a:off x="383382" y="5387184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5" name="任意多边形: 形状 24"/>
            <p:cNvSpPr/>
            <p:nvPr userDrawn="1">
              <p:custDataLst>
                <p:tags r:id="rId10"/>
              </p:custDataLst>
            </p:nvPr>
          </p:nvSpPr>
          <p:spPr>
            <a:xfrm rot="10800000">
              <a:off x="157618" y="6154057"/>
              <a:ext cx="1444247" cy="703943"/>
            </a:xfrm>
            <a:custGeom>
              <a:avLst/>
              <a:gdLst>
                <a:gd name="connsiteX0" fmla="*/ 0 w 4498061"/>
                <a:gd name="connsiteY0" fmla="*/ 0 h 2192408"/>
                <a:gd name="connsiteX1" fmla="*/ 4498061 w 4498061"/>
                <a:gd name="connsiteY1" fmla="*/ 0 h 2192408"/>
                <a:gd name="connsiteX2" fmla="*/ 4489445 w 4498061"/>
                <a:gd name="connsiteY2" fmla="*/ 170624 h 2192408"/>
                <a:gd name="connsiteX3" fmla="*/ 2249030 w 4498061"/>
                <a:gd name="connsiteY3" fmla="*/ 2192408 h 2192408"/>
                <a:gd name="connsiteX4" fmla="*/ 8615 w 4498061"/>
                <a:gd name="connsiteY4" fmla="*/ 170624 h 21924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498061" h="2192408">
                  <a:moveTo>
                    <a:pt x="0" y="0"/>
                  </a:moveTo>
                  <a:lnTo>
                    <a:pt x="4498061" y="0"/>
                  </a:lnTo>
                  <a:lnTo>
                    <a:pt x="4489445" y="170624"/>
                  </a:lnTo>
                  <a:cubicBezTo>
                    <a:pt x="4374118" y="1306230"/>
                    <a:pt x="3415063" y="2192408"/>
                    <a:pt x="2249030" y="2192408"/>
                  </a:cubicBezTo>
                  <a:cubicBezTo>
                    <a:pt x="1082998" y="2192408"/>
                    <a:pt x="123943" y="1306230"/>
                    <a:pt x="8615" y="170624"/>
                  </a:cubicBezTo>
                  <a:close/>
                </a:path>
              </a:pathLst>
            </a:custGeom>
            <a:solidFill>
              <a:schemeClr val="accent6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69930" y="952508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0"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69925" y="1406525"/>
            <a:ext cx="5283200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952508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0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406525"/>
            <a:ext cx="5283242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2024/6/4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组合 19"/>
          <p:cNvGrpSpPr/>
          <p:nvPr userDrawn="1">
            <p:custDataLst>
              <p:tags r:id="rId1"/>
            </p:custDataLst>
          </p:nvPr>
        </p:nvGrpSpPr>
        <p:grpSpPr>
          <a:xfrm>
            <a:off x="383382" y="0"/>
            <a:ext cx="10860880" cy="6868160"/>
            <a:chOff x="383382" y="0"/>
            <a:chExt cx="10860880" cy="6868160"/>
          </a:xfrm>
        </p:grpSpPr>
        <p:grpSp>
          <p:nvGrpSpPr>
            <p:cNvPr id="21" name="组合 20"/>
            <p:cNvGrpSpPr/>
            <p:nvPr userDrawn="1"/>
          </p:nvGrpSpPr>
          <p:grpSpPr>
            <a:xfrm>
              <a:off x="1074934" y="0"/>
              <a:ext cx="10169328" cy="6868160"/>
              <a:chOff x="1074934" y="0"/>
              <a:chExt cx="10169328" cy="6868160"/>
            </a:xfrm>
          </p:grpSpPr>
          <p:sp>
            <p:nvSpPr>
              <p:cNvPr id="42" name="任意多边形: 形状 41"/>
              <p:cNvSpPr/>
              <p:nvPr userDrawn="1">
                <p:custDataLst>
                  <p:tags r:id="rId21"/>
                </p:custDataLst>
              </p:nvPr>
            </p:nvSpPr>
            <p:spPr>
              <a:xfrm>
                <a:off x="6471729" y="0"/>
                <a:ext cx="4498061" cy="2192408"/>
              </a:xfrm>
              <a:custGeom>
                <a:avLst/>
                <a:gdLst>
                  <a:gd name="connsiteX0" fmla="*/ 0 w 4498061"/>
                  <a:gd name="connsiteY0" fmla="*/ 0 h 2192408"/>
                  <a:gd name="connsiteX1" fmla="*/ 4498061 w 4498061"/>
                  <a:gd name="connsiteY1" fmla="*/ 0 h 2192408"/>
                  <a:gd name="connsiteX2" fmla="*/ 4489445 w 4498061"/>
                  <a:gd name="connsiteY2" fmla="*/ 170624 h 2192408"/>
                  <a:gd name="connsiteX3" fmla="*/ 2249030 w 4498061"/>
                  <a:gd name="connsiteY3" fmla="*/ 2192408 h 2192408"/>
                  <a:gd name="connsiteX4" fmla="*/ 8615 w 4498061"/>
                  <a:gd name="connsiteY4" fmla="*/ 170624 h 21924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498061" h="2192408">
                    <a:moveTo>
                      <a:pt x="0" y="0"/>
                    </a:moveTo>
                    <a:lnTo>
                      <a:pt x="4498061" y="0"/>
                    </a:lnTo>
                    <a:lnTo>
                      <a:pt x="4489445" y="170624"/>
                    </a:lnTo>
                    <a:cubicBezTo>
                      <a:pt x="4374118" y="1306230"/>
                      <a:pt x="3415063" y="2192408"/>
                      <a:pt x="2249030" y="2192408"/>
                    </a:cubicBezTo>
                    <a:cubicBezTo>
                      <a:pt x="1082998" y="2192408"/>
                      <a:pt x="123943" y="1306230"/>
                      <a:pt x="8615" y="170624"/>
                    </a:cubicBezTo>
                    <a:close/>
                  </a:path>
                </a:pathLst>
              </a:custGeom>
              <a:solidFill>
                <a:schemeClr val="accent1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3" name="任意多边形: 形状 42"/>
              <p:cNvSpPr/>
              <p:nvPr userDrawn="1">
                <p:custDataLst>
                  <p:tags r:id="rId22"/>
                </p:custDataLst>
              </p:nvPr>
            </p:nvSpPr>
            <p:spPr>
              <a:xfrm>
                <a:off x="1465625" y="5164237"/>
                <a:ext cx="3559491" cy="1693763"/>
              </a:xfrm>
              <a:custGeom>
                <a:avLst/>
                <a:gdLst>
                  <a:gd name="connsiteX0" fmla="*/ 1779745 w 3559491"/>
                  <a:gd name="connsiteY0" fmla="*/ 0 h 1693763"/>
                  <a:gd name="connsiteX1" fmla="*/ 3554851 w 3559491"/>
                  <a:gd name="connsiteY1" fmla="*/ 1601882 h 1693763"/>
                  <a:gd name="connsiteX2" fmla="*/ 3559491 w 3559491"/>
                  <a:gd name="connsiteY2" fmla="*/ 1693763 h 1693763"/>
                  <a:gd name="connsiteX3" fmla="*/ 0 w 3559491"/>
                  <a:gd name="connsiteY3" fmla="*/ 1693763 h 1693763"/>
                  <a:gd name="connsiteX4" fmla="*/ 4639 w 3559491"/>
                  <a:gd name="connsiteY4" fmla="*/ 1601882 h 1693763"/>
                  <a:gd name="connsiteX5" fmla="*/ 1779745 w 3559491"/>
                  <a:gd name="connsiteY5" fmla="*/ 0 h 16937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559491" h="1693763">
                    <a:moveTo>
                      <a:pt x="1779745" y="0"/>
                    </a:moveTo>
                    <a:cubicBezTo>
                      <a:pt x="2703606" y="0"/>
                      <a:pt x="3463476" y="702129"/>
                      <a:pt x="3554851" y="1601882"/>
                    </a:cubicBezTo>
                    <a:lnTo>
                      <a:pt x="3559491" y="1693763"/>
                    </a:lnTo>
                    <a:lnTo>
                      <a:pt x="0" y="1693763"/>
                    </a:lnTo>
                    <a:lnTo>
                      <a:pt x="4639" y="1601882"/>
                    </a:lnTo>
                    <a:cubicBezTo>
                      <a:pt x="96014" y="702129"/>
                      <a:pt x="855884" y="0"/>
                      <a:pt x="1779745" y="0"/>
                    </a:cubicBezTo>
                    <a:close/>
                  </a:path>
                </a:pathLst>
              </a:custGeom>
              <a:solidFill>
                <a:schemeClr val="accent6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sp>
            <p:nvSpPr>
              <p:cNvPr id="44" name="矩形 43"/>
              <p:cNvSpPr/>
              <p:nvPr userDrawn="1">
                <p:custDataLst>
                  <p:tags r:id="rId23"/>
                </p:custDataLst>
              </p:nvPr>
            </p:nvSpPr>
            <p:spPr>
              <a:xfrm>
                <a:off x="1074934" y="0"/>
                <a:ext cx="2379466" cy="1660525"/>
              </a:xfrm>
              <a:prstGeom prst="rect">
                <a:avLst/>
              </a:prstGeom>
              <a:solidFill>
                <a:schemeClr val="tx2">
                  <a:alpha val="5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5" name="矩形 44"/>
              <p:cNvSpPr/>
              <p:nvPr userDrawn="1">
                <p:custDataLst>
                  <p:tags r:id="rId24"/>
                </p:custDataLst>
              </p:nvPr>
            </p:nvSpPr>
            <p:spPr>
              <a:xfrm>
                <a:off x="8075999" y="5283200"/>
                <a:ext cx="3168263" cy="1584960"/>
              </a:xfrm>
              <a:prstGeom prst="rect">
                <a:avLst/>
              </a:prstGeom>
              <a:solidFill>
                <a:schemeClr val="tx2">
                  <a:alpha val="5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22" name="组合 21"/>
            <p:cNvGrpSpPr/>
            <p:nvPr userDrawn="1"/>
          </p:nvGrpSpPr>
          <p:grpSpPr>
            <a:xfrm>
              <a:off x="383382" y="4958557"/>
              <a:ext cx="521493" cy="428627"/>
              <a:chOff x="383382" y="4958557"/>
              <a:chExt cx="521493" cy="428627"/>
            </a:xfrm>
          </p:grpSpPr>
          <p:cxnSp>
            <p:nvCxnSpPr>
              <p:cNvPr id="39" name="直接连接符 38"/>
              <p:cNvCxnSpPr/>
              <p:nvPr userDrawn="1">
                <p:custDataLst>
                  <p:tags r:id="rId18"/>
                </p:custDataLst>
              </p:nvPr>
            </p:nvCxnSpPr>
            <p:spPr>
              <a:xfrm>
                <a:off x="383382" y="4958557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直接连接符 39"/>
              <p:cNvCxnSpPr/>
              <p:nvPr userDrawn="1">
                <p:custDataLst>
                  <p:tags r:id="rId19"/>
                </p:custDataLst>
              </p:nvPr>
            </p:nvCxnSpPr>
            <p:spPr>
              <a:xfrm>
                <a:off x="383382" y="5172871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直接连接符 40"/>
              <p:cNvCxnSpPr/>
              <p:nvPr userDrawn="1">
                <p:custDataLst>
                  <p:tags r:id="rId20"/>
                </p:custDataLst>
              </p:nvPr>
            </p:nvCxnSpPr>
            <p:spPr>
              <a:xfrm>
                <a:off x="383382" y="5387184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组合 22"/>
            <p:cNvGrpSpPr/>
            <p:nvPr userDrawn="1"/>
          </p:nvGrpSpPr>
          <p:grpSpPr>
            <a:xfrm rot="5400000">
              <a:off x="7319943" y="6431755"/>
              <a:ext cx="423862" cy="428627"/>
              <a:chOff x="383382" y="4958557"/>
              <a:chExt cx="521493" cy="428627"/>
            </a:xfrm>
          </p:grpSpPr>
          <p:cxnSp>
            <p:nvCxnSpPr>
              <p:cNvPr id="36" name="直接连接符 35"/>
              <p:cNvCxnSpPr/>
              <p:nvPr userDrawn="1">
                <p:custDataLst>
                  <p:tags r:id="rId15"/>
                </p:custDataLst>
              </p:nvPr>
            </p:nvCxnSpPr>
            <p:spPr>
              <a:xfrm>
                <a:off x="383382" y="4958557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直接连接符 36"/>
              <p:cNvCxnSpPr/>
              <p:nvPr userDrawn="1">
                <p:custDataLst>
                  <p:tags r:id="rId16"/>
                </p:custDataLst>
              </p:nvPr>
            </p:nvCxnSpPr>
            <p:spPr>
              <a:xfrm>
                <a:off x="383382" y="5172871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接连接符 37"/>
              <p:cNvCxnSpPr/>
              <p:nvPr userDrawn="1">
                <p:custDataLst>
                  <p:tags r:id="rId17"/>
                </p:custDataLst>
              </p:nvPr>
            </p:nvCxnSpPr>
            <p:spPr>
              <a:xfrm>
                <a:off x="383382" y="5387184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组合 23"/>
            <p:cNvGrpSpPr/>
            <p:nvPr userDrawn="1"/>
          </p:nvGrpSpPr>
          <p:grpSpPr>
            <a:xfrm rot="5400000">
              <a:off x="5744084" y="14288"/>
              <a:ext cx="457202" cy="428627"/>
              <a:chOff x="383382" y="4958557"/>
              <a:chExt cx="521493" cy="428627"/>
            </a:xfrm>
          </p:grpSpPr>
          <p:cxnSp>
            <p:nvCxnSpPr>
              <p:cNvPr id="33" name="直接连接符 32"/>
              <p:cNvCxnSpPr/>
              <p:nvPr userDrawn="1">
                <p:custDataLst>
                  <p:tags r:id="rId12"/>
                </p:custDataLst>
              </p:nvPr>
            </p:nvCxnSpPr>
            <p:spPr>
              <a:xfrm>
                <a:off x="383382" y="4958557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直接连接符 33"/>
              <p:cNvCxnSpPr/>
              <p:nvPr userDrawn="1">
                <p:custDataLst>
                  <p:tags r:id="rId13"/>
                </p:custDataLst>
              </p:nvPr>
            </p:nvCxnSpPr>
            <p:spPr>
              <a:xfrm>
                <a:off x="383382" y="5172871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接连接符 34"/>
              <p:cNvCxnSpPr/>
              <p:nvPr userDrawn="1">
                <p:custDataLst>
                  <p:tags r:id="rId14"/>
                </p:custDataLst>
              </p:nvPr>
            </p:nvCxnSpPr>
            <p:spPr>
              <a:xfrm>
                <a:off x="383382" y="5387184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组合 24"/>
            <p:cNvGrpSpPr/>
            <p:nvPr userDrawn="1"/>
          </p:nvGrpSpPr>
          <p:grpSpPr>
            <a:xfrm>
              <a:off x="1844952" y="1028704"/>
              <a:ext cx="8494436" cy="1579353"/>
              <a:chOff x="1844952" y="1028704"/>
              <a:chExt cx="8494436" cy="1579353"/>
            </a:xfrm>
          </p:grpSpPr>
          <p:cxnSp>
            <p:nvCxnSpPr>
              <p:cNvPr id="30" name="直接连接符 29"/>
              <p:cNvCxnSpPr/>
              <p:nvPr userDrawn="1">
                <p:custDataLst>
                  <p:tags r:id="rId9"/>
                </p:custDataLst>
              </p:nvPr>
            </p:nvCxnSpPr>
            <p:spPr>
              <a:xfrm flipV="1">
                <a:off x="1881257" y="1057553"/>
                <a:ext cx="0" cy="1550504"/>
              </a:xfrm>
              <a:prstGeom prst="line">
                <a:avLst/>
              </a:prstGeom>
              <a:ln w="635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直接连接符 30"/>
              <p:cNvCxnSpPr/>
              <p:nvPr userDrawn="1">
                <p:custDataLst>
                  <p:tags r:id="rId10"/>
                </p:custDataLst>
              </p:nvPr>
            </p:nvCxnSpPr>
            <p:spPr>
              <a:xfrm flipV="1">
                <a:off x="10308674" y="1057553"/>
                <a:ext cx="0" cy="1550504"/>
              </a:xfrm>
              <a:prstGeom prst="line">
                <a:avLst/>
              </a:prstGeom>
              <a:ln w="635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接连接符 31"/>
              <p:cNvCxnSpPr/>
              <p:nvPr userDrawn="1">
                <p:custDataLst>
                  <p:tags r:id="rId11"/>
                </p:custDataLst>
              </p:nvPr>
            </p:nvCxnSpPr>
            <p:spPr>
              <a:xfrm flipH="1">
                <a:off x="1844952" y="1028704"/>
                <a:ext cx="8494436" cy="0"/>
              </a:xfrm>
              <a:prstGeom prst="line">
                <a:avLst/>
              </a:prstGeom>
              <a:ln w="63500">
                <a:gradFill flip="none" rotWithShape="1">
                  <a:gsLst>
                    <a:gs pos="0">
                      <a:schemeClr val="accent1"/>
                    </a:gs>
                    <a:gs pos="58000">
                      <a:schemeClr val="accent1">
                        <a:lumMod val="40000"/>
                        <a:lumOff val="60000"/>
                      </a:schemeClr>
                    </a:gs>
                    <a:gs pos="100000">
                      <a:schemeClr val="accent1"/>
                    </a:gs>
                  </a:gsLst>
                  <a:lin ang="0" scaled="0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组合 25"/>
            <p:cNvGrpSpPr/>
            <p:nvPr userDrawn="1"/>
          </p:nvGrpSpPr>
          <p:grpSpPr>
            <a:xfrm flipV="1">
              <a:off x="1844952" y="4074976"/>
              <a:ext cx="8494436" cy="1975897"/>
              <a:chOff x="1844952" y="1028704"/>
              <a:chExt cx="8494436" cy="1579353"/>
            </a:xfrm>
          </p:grpSpPr>
          <p:cxnSp>
            <p:nvCxnSpPr>
              <p:cNvPr id="27" name="直接连接符 26"/>
              <p:cNvCxnSpPr/>
              <p:nvPr userDrawn="1">
                <p:custDataLst>
                  <p:tags r:id="rId6"/>
                </p:custDataLst>
              </p:nvPr>
            </p:nvCxnSpPr>
            <p:spPr>
              <a:xfrm flipV="1">
                <a:off x="1881257" y="1057553"/>
                <a:ext cx="0" cy="1550504"/>
              </a:xfrm>
              <a:prstGeom prst="line">
                <a:avLst/>
              </a:prstGeom>
              <a:ln w="635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接连接符 27"/>
              <p:cNvCxnSpPr/>
              <p:nvPr userDrawn="1">
                <p:custDataLst>
                  <p:tags r:id="rId7"/>
                </p:custDataLst>
              </p:nvPr>
            </p:nvCxnSpPr>
            <p:spPr>
              <a:xfrm flipV="1">
                <a:off x="10308674" y="1057553"/>
                <a:ext cx="0" cy="1550504"/>
              </a:xfrm>
              <a:prstGeom prst="line">
                <a:avLst/>
              </a:prstGeom>
              <a:ln w="635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直接连接符 28"/>
              <p:cNvCxnSpPr/>
              <p:nvPr userDrawn="1">
                <p:custDataLst>
                  <p:tags r:id="rId8"/>
                </p:custDataLst>
              </p:nvPr>
            </p:nvCxnSpPr>
            <p:spPr>
              <a:xfrm flipH="1">
                <a:off x="1844952" y="1028704"/>
                <a:ext cx="8494436" cy="0"/>
              </a:xfrm>
              <a:prstGeom prst="line">
                <a:avLst/>
              </a:prstGeom>
              <a:ln w="63500">
                <a:gradFill flip="none" rotWithShape="1">
                  <a:gsLst>
                    <a:gs pos="0">
                      <a:schemeClr val="accent1"/>
                    </a:gs>
                    <a:gs pos="58000">
                      <a:schemeClr val="accent1">
                        <a:lumMod val="40000"/>
                        <a:lumOff val="60000"/>
                      </a:schemeClr>
                    </a:gs>
                    <a:gs pos="100000">
                      <a:schemeClr val="accent1"/>
                    </a:gs>
                  </a:gsLst>
                  <a:lin ang="0" scaled="0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2024/6/4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2024/6/4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组合 20"/>
          <p:cNvGrpSpPr/>
          <p:nvPr userDrawn="1">
            <p:custDataLst>
              <p:tags r:id="rId1"/>
            </p:custDataLst>
          </p:nvPr>
        </p:nvGrpSpPr>
        <p:grpSpPr>
          <a:xfrm>
            <a:off x="157618" y="443230"/>
            <a:ext cx="11674475" cy="6414770"/>
            <a:chOff x="157618" y="443230"/>
            <a:chExt cx="11674475" cy="6414770"/>
          </a:xfrm>
        </p:grpSpPr>
        <p:grpSp>
          <p:nvGrpSpPr>
            <p:cNvPr id="22" name="组合 21"/>
            <p:cNvGrpSpPr/>
            <p:nvPr userDrawn="1"/>
          </p:nvGrpSpPr>
          <p:grpSpPr>
            <a:xfrm>
              <a:off x="11310600" y="443230"/>
              <a:ext cx="521493" cy="428627"/>
              <a:chOff x="383382" y="4958557"/>
              <a:chExt cx="521493" cy="428627"/>
            </a:xfrm>
          </p:grpSpPr>
          <p:cxnSp>
            <p:nvCxnSpPr>
              <p:cNvPr id="24" name="直接连接符 23"/>
              <p:cNvCxnSpPr/>
              <p:nvPr userDrawn="1">
                <p:custDataLst>
                  <p:tags r:id="rId9"/>
                </p:custDataLst>
              </p:nvPr>
            </p:nvCxnSpPr>
            <p:spPr>
              <a:xfrm>
                <a:off x="383382" y="4958557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直接连接符 24"/>
              <p:cNvCxnSpPr/>
              <p:nvPr userDrawn="1">
                <p:custDataLst>
                  <p:tags r:id="rId10"/>
                </p:custDataLst>
              </p:nvPr>
            </p:nvCxnSpPr>
            <p:spPr>
              <a:xfrm>
                <a:off x="383382" y="5172871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直接连接符 25"/>
              <p:cNvCxnSpPr/>
              <p:nvPr userDrawn="1">
                <p:custDataLst>
                  <p:tags r:id="rId11"/>
                </p:custDataLst>
              </p:nvPr>
            </p:nvCxnSpPr>
            <p:spPr>
              <a:xfrm>
                <a:off x="383382" y="5387184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任意多边形: 形状 22"/>
            <p:cNvSpPr/>
            <p:nvPr userDrawn="1">
              <p:custDataLst>
                <p:tags r:id="rId8"/>
              </p:custDataLst>
            </p:nvPr>
          </p:nvSpPr>
          <p:spPr>
            <a:xfrm rot="10800000">
              <a:off x="157618" y="6154057"/>
              <a:ext cx="1444247" cy="703943"/>
            </a:xfrm>
            <a:custGeom>
              <a:avLst/>
              <a:gdLst>
                <a:gd name="connsiteX0" fmla="*/ 0 w 4498061"/>
                <a:gd name="connsiteY0" fmla="*/ 0 h 2192408"/>
                <a:gd name="connsiteX1" fmla="*/ 4498061 w 4498061"/>
                <a:gd name="connsiteY1" fmla="*/ 0 h 2192408"/>
                <a:gd name="connsiteX2" fmla="*/ 4489445 w 4498061"/>
                <a:gd name="connsiteY2" fmla="*/ 170624 h 2192408"/>
                <a:gd name="connsiteX3" fmla="*/ 2249030 w 4498061"/>
                <a:gd name="connsiteY3" fmla="*/ 2192408 h 2192408"/>
                <a:gd name="connsiteX4" fmla="*/ 8615 w 4498061"/>
                <a:gd name="connsiteY4" fmla="*/ 170624 h 21924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498061" h="2192408">
                  <a:moveTo>
                    <a:pt x="0" y="0"/>
                  </a:moveTo>
                  <a:lnTo>
                    <a:pt x="4498061" y="0"/>
                  </a:lnTo>
                  <a:lnTo>
                    <a:pt x="4489445" y="170624"/>
                  </a:lnTo>
                  <a:cubicBezTo>
                    <a:pt x="4374118" y="1306230"/>
                    <a:pt x="3415063" y="2192408"/>
                    <a:pt x="2249030" y="2192408"/>
                  </a:cubicBezTo>
                  <a:cubicBezTo>
                    <a:pt x="1082998" y="2192408"/>
                    <a:pt x="123943" y="1306230"/>
                    <a:pt x="8615" y="170624"/>
                  </a:cubicBezTo>
                  <a:close/>
                </a:path>
              </a:pathLst>
            </a:custGeom>
            <a:solidFill>
              <a:schemeClr val="accent6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930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3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4"/>
            </p:custDataLst>
          </p:nvPr>
        </p:nvSpPr>
        <p:spPr>
          <a:xfrm>
            <a:off x="6238925" y="952508"/>
            <a:ext cx="5283242" cy="5388907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2024/6/4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组合 32"/>
          <p:cNvGrpSpPr/>
          <p:nvPr userDrawn="1">
            <p:custDataLst>
              <p:tags r:id="rId1"/>
            </p:custDataLst>
          </p:nvPr>
        </p:nvGrpSpPr>
        <p:grpSpPr>
          <a:xfrm>
            <a:off x="292800" y="304200"/>
            <a:ext cx="11606400" cy="6249600"/>
            <a:chOff x="292800" y="304200"/>
            <a:chExt cx="11606400" cy="6249600"/>
          </a:xfrm>
        </p:grpSpPr>
        <p:sp>
          <p:nvSpPr>
            <p:cNvPr id="34" name="矩形 33"/>
            <p:cNvSpPr/>
            <p:nvPr userDrawn="1">
              <p:custDataLst>
                <p:tags r:id="rId7"/>
              </p:custDataLst>
            </p:nvPr>
          </p:nvSpPr>
          <p:spPr>
            <a:xfrm>
              <a:off x="292800" y="304200"/>
              <a:ext cx="11606400" cy="62496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35" name="组合 34"/>
            <p:cNvGrpSpPr/>
            <p:nvPr userDrawn="1"/>
          </p:nvGrpSpPr>
          <p:grpSpPr>
            <a:xfrm>
              <a:off x="11407368" y="450850"/>
              <a:ext cx="379005" cy="311513"/>
              <a:chOff x="383382" y="4958557"/>
              <a:chExt cx="521493" cy="428627"/>
            </a:xfrm>
          </p:grpSpPr>
          <p:cxnSp>
            <p:nvCxnSpPr>
              <p:cNvPr id="37" name="直接连接符 36"/>
              <p:cNvCxnSpPr/>
              <p:nvPr userDrawn="1">
                <p:custDataLst>
                  <p:tags r:id="rId9"/>
                </p:custDataLst>
              </p:nvPr>
            </p:nvCxnSpPr>
            <p:spPr>
              <a:xfrm>
                <a:off x="383382" y="4958557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接连接符 37"/>
              <p:cNvCxnSpPr/>
              <p:nvPr userDrawn="1">
                <p:custDataLst>
                  <p:tags r:id="rId10"/>
                </p:custDataLst>
              </p:nvPr>
            </p:nvCxnSpPr>
            <p:spPr>
              <a:xfrm>
                <a:off x="383382" y="5172871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直接连接符 38"/>
              <p:cNvCxnSpPr/>
              <p:nvPr userDrawn="1">
                <p:custDataLst>
                  <p:tags r:id="rId11"/>
                </p:custDataLst>
              </p:nvPr>
            </p:nvCxnSpPr>
            <p:spPr>
              <a:xfrm>
                <a:off x="383382" y="5387184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6" name="任意多边形: 形状 35"/>
            <p:cNvSpPr/>
            <p:nvPr userDrawn="1">
              <p:custDataLst>
                <p:tags r:id="rId8"/>
              </p:custDataLst>
            </p:nvPr>
          </p:nvSpPr>
          <p:spPr>
            <a:xfrm rot="10800000">
              <a:off x="398278" y="5849857"/>
              <a:ext cx="1444247" cy="703943"/>
            </a:xfrm>
            <a:custGeom>
              <a:avLst/>
              <a:gdLst>
                <a:gd name="connsiteX0" fmla="*/ 0 w 4498061"/>
                <a:gd name="connsiteY0" fmla="*/ 0 h 2192408"/>
                <a:gd name="connsiteX1" fmla="*/ 4498061 w 4498061"/>
                <a:gd name="connsiteY1" fmla="*/ 0 h 2192408"/>
                <a:gd name="connsiteX2" fmla="*/ 4489445 w 4498061"/>
                <a:gd name="connsiteY2" fmla="*/ 170624 h 2192408"/>
                <a:gd name="connsiteX3" fmla="*/ 2249030 w 4498061"/>
                <a:gd name="connsiteY3" fmla="*/ 2192408 h 2192408"/>
                <a:gd name="connsiteX4" fmla="*/ 8615 w 4498061"/>
                <a:gd name="connsiteY4" fmla="*/ 170624 h 21924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498061" h="2192408">
                  <a:moveTo>
                    <a:pt x="0" y="0"/>
                  </a:moveTo>
                  <a:lnTo>
                    <a:pt x="4498061" y="0"/>
                  </a:lnTo>
                  <a:lnTo>
                    <a:pt x="4489445" y="170624"/>
                  </a:lnTo>
                  <a:cubicBezTo>
                    <a:pt x="4374118" y="1306230"/>
                    <a:pt x="3415063" y="2192408"/>
                    <a:pt x="2249030" y="2192408"/>
                  </a:cubicBezTo>
                  <a:cubicBezTo>
                    <a:pt x="1082998" y="2192408"/>
                    <a:pt x="123943" y="1306230"/>
                    <a:pt x="8615" y="170624"/>
                  </a:cubicBezTo>
                  <a:close/>
                </a:path>
              </a:pathLst>
            </a:custGeom>
            <a:solidFill>
              <a:schemeClr val="accent6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2024/6/4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组合 19"/>
          <p:cNvGrpSpPr/>
          <p:nvPr userDrawn="1">
            <p:custDataLst>
              <p:tags r:id="rId1"/>
            </p:custDataLst>
          </p:nvPr>
        </p:nvGrpSpPr>
        <p:grpSpPr>
          <a:xfrm>
            <a:off x="292800" y="304200"/>
            <a:ext cx="11606400" cy="6249600"/>
            <a:chOff x="292800" y="304200"/>
            <a:chExt cx="11606400" cy="6249600"/>
          </a:xfrm>
        </p:grpSpPr>
        <p:sp>
          <p:nvSpPr>
            <p:cNvPr id="21" name="矩形 20"/>
            <p:cNvSpPr/>
            <p:nvPr userDrawn="1">
              <p:custDataLst>
                <p:tags r:id="rId6"/>
              </p:custDataLst>
            </p:nvPr>
          </p:nvSpPr>
          <p:spPr>
            <a:xfrm>
              <a:off x="292800" y="304200"/>
              <a:ext cx="11606400" cy="62496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22" name="组合 21"/>
            <p:cNvGrpSpPr/>
            <p:nvPr userDrawn="1"/>
          </p:nvGrpSpPr>
          <p:grpSpPr>
            <a:xfrm>
              <a:off x="11407368" y="450850"/>
              <a:ext cx="379005" cy="311513"/>
              <a:chOff x="383382" y="4958557"/>
              <a:chExt cx="521493" cy="428627"/>
            </a:xfrm>
          </p:grpSpPr>
          <p:cxnSp>
            <p:nvCxnSpPr>
              <p:cNvPr id="24" name="直接连接符 23"/>
              <p:cNvCxnSpPr/>
              <p:nvPr userDrawn="1">
                <p:custDataLst>
                  <p:tags r:id="rId8"/>
                </p:custDataLst>
              </p:nvPr>
            </p:nvCxnSpPr>
            <p:spPr>
              <a:xfrm>
                <a:off x="383382" y="4958557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直接连接符 24"/>
              <p:cNvCxnSpPr/>
              <p:nvPr userDrawn="1">
                <p:custDataLst>
                  <p:tags r:id="rId9"/>
                </p:custDataLst>
              </p:nvPr>
            </p:nvCxnSpPr>
            <p:spPr>
              <a:xfrm>
                <a:off x="383382" y="5172871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直接连接符 25"/>
              <p:cNvCxnSpPr/>
              <p:nvPr userDrawn="1">
                <p:custDataLst>
                  <p:tags r:id="rId10"/>
                </p:custDataLst>
              </p:nvPr>
            </p:nvCxnSpPr>
            <p:spPr>
              <a:xfrm>
                <a:off x="383382" y="5387184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任意多边形: 形状 22"/>
            <p:cNvSpPr/>
            <p:nvPr userDrawn="1">
              <p:custDataLst>
                <p:tags r:id="rId7"/>
              </p:custDataLst>
            </p:nvPr>
          </p:nvSpPr>
          <p:spPr>
            <a:xfrm rot="10800000">
              <a:off x="398278" y="5849857"/>
              <a:ext cx="1444247" cy="703943"/>
            </a:xfrm>
            <a:custGeom>
              <a:avLst/>
              <a:gdLst>
                <a:gd name="connsiteX0" fmla="*/ 0 w 4498061"/>
                <a:gd name="connsiteY0" fmla="*/ 0 h 2192408"/>
                <a:gd name="connsiteX1" fmla="*/ 4498061 w 4498061"/>
                <a:gd name="connsiteY1" fmla="*/ 0 h 2192408"/>
                <a:gd name="connsiteX2" fmla="*/ 4489445 w 4498061"/>
                <a:gd name="connsiteY2" fmla="*/ 170624 h 2192408"/>
                <a:gd name="connsiteX3" fmla="*/ 2249030 w 4498061"/>
                <a:gd name="connsiteY3" fmla="*/ 2192408 h 2192408"/>
                <a:gd name="connsiteX4" fmla="*/ 8615 w 4498061"/>
                <a:gd name="connsiteY4" fmla="*/ 170624 h 21924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498061" h="2192408">
                  <a:moveTo>
                    <a:pt x="0" y="0"/>
                  </a:moveTo>
                  <a:lnTo>
                    <a:pt x="4498061" y="0"/>
                  </a:lnTo>
                  <a:lnTo>
                    <a:pt x="4489445" y="170624"/>
                  </a:lnTo>
                  <a:cubicBezTo>
                    <a:pt x="4374118" y="1306230"/>
                    <a:pt x="3415063" y="2192408"/>
                    <a:pt x="2249030" y="2192408"/>
                  </a:cubicBezTo>
                  <a:cubicBezTo>
                    <a:pt x="1082998" y="2192408"/>
                    <a:pt x="123943" y="1306230"/>
                    <a:pt x="8615" y="170624"/>
                  </a:cubicBezTo>
                  <a:close/>
                </a:path>
              </a:pathLst>
            </a:custGeom>
            <a:solidFill>
              <a:schemeClr val="accent6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2024/6/4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69930" y="952508"/>
            <a:ext cx="10852237" cy="5388907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直接连接符 35"/>
          <p:cNvCxnSpPr/>
          <p:nvPr userDrawn="1">
            <p:custDataLst>
              <p:tags r:id="rId1"/>
            </p:custDataLst>
          </p:nvPr>
        </p:nvCxnSpPr>
        <p:spPr>
          <a:xfrm>
            <a:off x="5538533" y="4074977"/>
            <a:ext cx="1114934" cy="0"/>
          </a:xfrm>
          <a:prstGeom prst="line">
            <a:avLst/>
          </a:prstGeom>
          <a:ln w="63500"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57000">
                  <a:schemeClr val="accent1"/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组合 7"/>
          <p:cNvGrpSpPr/>
          <p:nvPr userDrawn="1">
            <p:custDataLst>
              <p:tags r:id="rId2"/>
            </p:custDataLst>
          </p:nvPr>
        </p:nvGrpSpPr>
        <p:grpSpPr>
          <a:xfrm>
            <a:off x="383382" y="0"/>
            <a:ext cx="10860880" cy="6868160"/>
            <a:chOff x="383382" y="0"/>
            <a:chExt cx="10860880" cy="6868160"/>
          </a:xfrm>
        </p:grpSpPr>
        <p:grpSp>
          <p:nvGrpSpPr>
            <p:cNvPr id="11" name="组合 10"/>
            <p:cNvGrpSpPr/>
            <p:nvPr userDrawn="1"/>
          </p:nvGrpSpPr>
          <p:grpSpPr>
            <a:xfrm>
              <a:off x="1074934" y="0"/>
              <a:ext cx="10169328" cy="6868160"/>
              <a:chOff x="1074934" y="0"/>
              <a:chExt cx="10169328" cy="6868160"/>
            </a:xfrm>
          </p:grpSpPr>
          <p:sp>
            <p:nvSpPr>
              <p:cNvPr id="32" name="任意多边形: 形状 31"/>
              <p:cNvSpPr/>
              <p:nvPr userDrawn="1">
                <p:custDataLst>
                  <p:tags r:id="rId23"/>
                </p:custDataLst>
              </p:nvPr>
            </p:nvSpPr>
            <p:spPr>
              <a:xfrm>
                <a:off x="6471729" y="0"/>
                <a:ext cx="4498061" cy="2192408"/>
              </a:xfrm>
              <a:custGeom>
                <a:avLst/>
                <a:gdLst>
                  <a:gd name="connsiteX0" fmla="*/ 0 w 4498061"/>
                  <a:gd name="connsiteY0" fmla="*/ 0 h 2192408"/>
                  <a:gd name="connsiteX1" fmla="*/ 4498061 w 4498061"/>
                  <a:gd name="connsiteY1" fmla="*/ 0 h 2192408"/>
                  <a:gd name="connsiteX2" fmla="*/ 4489445 w 4498061"/>
                  <a:gd name="connsiteY2" fmla="*/ 170624 h 2192408"/>
                  <a:gd name="connsiteX3" fmla="*/ 2249030 w 4498061"/>
                  <a:gd name="connsiteY3" fmla="*/ 2192408 h 2192408"/>
                  <a:gd name="connsiteX4" fmla="*/ 8615 w 4498061"/>
                  <a:gd name="connsiteY4" fmla="*/ 170624 h 21924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498061" h="2192408">
                    <a:moveTo>
                      <a:pt x="0" y="0"/>
                    </a:moveTo>
                    <a:lnTo>
                      <a:pt x="4498061" y="0"/>
                    </a:lnTo>
                    <a:lnTo>
                      <a:pt x="4489445" y="170624"/>
                    </a:lnTo>
                    <a:cubicBezTo>
                      <a:pt x="4374118" y="1306230"/>
                      <a:pt x="3415063" y="2192408"/>
                      <a:pt x="2249030" y="2192408"/>
                    </a:cubicBezTo>
                    <a:cubicBezTo>
                      <a:pt x="1082998" y="2192408"/>
                      <a:pt x="123943" y="1306230"/>
                      <a:pt x="8615" y="170624"/>
                    </a:cubicBezTo>
                    <a:close/>
                  </a:path>
                </a:pathLst>
              </a:custGeom>
              <a:solidFill>
                <a:schemeClr val="accent1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3" name="任意多边形: 形状 32"/>
              <p:cNvSpPr/>
              <p:nvPr userDrawn="1">
                <p:custDataLst>
                  <p:tags r:id="rId24"/>
                </p:custDataLst>
              </p:nvPr>
            </p:nvSpPr>
            <p:spPr>
              <a:xfrm>
                <a:off x="1465625" y="5164237"/>
                <a:ext cx="3559491" cy="1693763"/>
              </a:xfrm>
              <a:custGeom>
                <a:avLst/>
                <a:gdLst>
                  <a:gd name="connsiteX0" fmla="*/ 1779745 w 3559491"/>
                  <a:gd name="connsiteY0" fmla="*/ 0 h 1693763"/>
                  <a:gd name="connsiteX1" fmla="*/ 3554851 w 3559491"/>
                  <a:gd name="connsiteY1" fmla="*/ 1601882 h 1693763"/>
                  <a:gd name="connsiteX2" fmla="*/ 3559491 w 3559491"/>
                  <a:gd name="connsiteY2" fmla="*/ 1693763 h 1693763"/>
                  <a:gd name="connsiteX3" fmla="*/ 0 w 3559491"/>
                  <a:gd name="connsiteY3" fmla="*/ 1693763 h 1693763"/>
                  <a:gd name="connsiteX4" fmla="*/ 4639 w 3559491"/>
                  <a:gd name="connsiteY4" fmla="*/ 1601882 h 1693763"/>
                  <a:gd name="connsiteX5" fmla="*/ 1779745 w 3559491"/>
                  <a:gd name="connsiteY5" fmla="*/ 0 h 16937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559491" h="1693763">
                    <a:moveTo>
                      <a:pt x="1779745" y="0"/>
                    </a:moveTo>
                    <a:cubicBezTo>
                      <a:pt x="2703606" y="0"/>
                      <a:pt x="3463476" y="702129"/>
                      <a:pt x="3554851" y="1601882"/>
                    </a:cubicBezTo>
                    <a:lnTo>
                      <a:pt x="3559491" y="1693763"/>
                    </a:lnTo>
                    <a:lnTo>
                      <a:pt x="0" y="1693763"/>
                    </a:lnTo>
                    <a:lnTo>
                      <a:pt x="4639" y="1601882"/>
                    </a:lnTo>
                    <a:cubicBezTo>
                      <a:pt x="96014" y="702129"/>
                      <a:pt x="855884" y="0"/>
                      <a:pt x="1779745" y="0"/>
                    </a:cubicBezTo>
                    <a:close/>
                  </a:path>
                </a:pathLst>
              </a:custGeom>
              <a:solidFill>
                <a:schemeClr val="accent6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sp>
            <p:nvSpPr>
              <p:cNvPr id="34" name="矩形 33"/>
              <p:cNvSpPr/>
              <p:nvPr userDrawn="1">
                <p:custDataLst>
                  <p:tags r:id="rId25"/>
                </p:custDataLst>
              </p:nvPr>
            </p:nvSpPr>
            <p:spPr>
              <a:xfrm>
                <a:off x="1074934" y="0"/>
                <a:ext cx="2379466" cy="1660525"/>
              </a:xfrm>
              <a:prstGeom prst="rect">
                <a:avLst/>
              </a:prstGeom>
              <a:solidFill>
                <a:schemeClr val="tx2">
                  <a:alpha val="5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5" name="矩形 34"/>
              <p:cNvSpPr/>
              <p:nvPr userDrawn="1">
                <p:custDataLst>
                  <p:tags r:id="rId26"/>
                </p:custDataLst>
              </p:nvPr>
            </p:nvSpPr>
            <p:spPr>
              <a:xfrm>
                <a:off x="8075999" y="5283200"/>
                <a:ext cx="3168263" cy="1584960"/>
              </a:xfrm>
              <a:prstGeom prst="rect">
                <a:avLst/>
              </a:prstGeom>
              <a:solidFill>
                <a:schemeClr val="tx2">
                  <a:alpha val="5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12" name="组合 11"/>
            <p:cNvGrpSpPr/>
            <p:nvPr userDrawn="1"/>
          </p:nvGrpSpPr>
          <p:grpSpPr>
            <a:xfrm>
              <a:off x="383382" y="4958557"/>
              <a:ext cx="521493" cy="428627"/>
              <a:chOff x="383382" y="4958557"/>
              <a:chExt cx="521493" cy="428627"/>
            </a:xfrm>
          </p:grpSpPr>
          <p:cxnSp>
            <p:nvCxnSpPr>
              <p:cNvPr id="29" name="直接连接符 28"/>
              <p:cNvCxnSpPr/>
              <p:nvPr userDrawn="1">
                <p:custDataLst>
                  <p:tags r:id="rId20"/>
                </p:custDataLst>
              </p:nvPr>
            </p:nvCxnSpPr>
            <p:spPr>
              <a:xfrm>
                <a:off x="383382" y="4958557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接连接符 29"/>
              <p:cNvCxnSpPr/>
              <p:nvPr userDrawn="1">
                <p:custDataLst>
                  <p:tags r:id="rId21"/>
                </p:custDataLst>
              </p:nvPr>
            </p:nvCxnSpPr>
            <p:spPr>
              <a:xfrm>
                <a:off x="383382" y="5172871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直接连接符 30"/>
              <p:cNvCxnSpPr/>
              <p:nvPr userDrawn="1">
                <p:custDataLst>
                  <p:tags r:id="rId22"/>
                </p:custDataLst>
              </p:nvPr>
            </p:nvCxnSpPr>
            <p:spPr>
              <a:xfrm>
                <a:off x="383382" y="5387184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组合 12"/>
            <p:cNvGrpSpPr/>
            <p:nvPr userDrawn="1"/>
          </p:nvGrpSpPr>
          <p:grpSpPr>
            <a:xfrm rot="5400000">
              <a:off x="7319943" y="6431755"/>
              <a:ext cx="423862" cy="428627"/>
              <a:chOff x="383382" y="4958557"/>
              <a:chExt cx="521493" cy="428627"/>
            </a:xfrm>
          </p:grpSpPr>
          <p:cxnSp>
            <p:nvCxnSpPr>
              <p:cNvPr id="26" name="直接连接符 25"/>
              <p:cNvCxnSpPr/>
              <p:nvPr userDrawn="1">
                <p:custDataLst>
                  <p:tags r:id="rId17"/>
                </p:custDataLst>
              </p:nvPr>
            </p:nvCxnSpPr>
            <p:spPr>
              <a:xfrm>
                <a:off x="383382" y="4958557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接连接符 26"/>
              <p:cNvCxnSpPr/>
              <p:nvPr userDrawn="1">
                <p:custDataLst>
                  <p:tags r:id="rId18"/>
                </p:custDataLst>
              </p:nvPr>
            </p:nvCxnSpPr>
            <p:spPr>
              <a:xfrm>
                <a:off x="383382" y="5172871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接连接符 27"/>
              <p:cNvCxnSpPr/>
              <p:nvPr userDrawn="1">
                <p:custDataLst>
                  <p:tags r:id="rId19"/>
                </p:custDataLst>
              </p:nvPr>
            </p:nvCxnSpPr>
            <p:spPr>
              <a:xfrm>
                <a:off x="383382" y="5387184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组合 13"/>
            <p:cNvGrpSpPr/>
            <p:nvPr userDrawn="1"/>
          </p:nvGrpSpPr>
          <p:grpSpPr>
            <a:xfrm rot="5400000">
              <a:off x="5744084" y="14288"/>
              <a:ext cx="457202" cy="428627"/>
              <a:chOff x="383382" y="4958557"/>
              <a:chExt cx="521493" cy="428627"/>
            </a:xfrm>
          </p:grpSpPr>
          <p:cxnSp>
            <p:nvCxnSpPr>
              <p:cNvPr id="23" name="直接连接符 22"/>
              <p:cNvCxnSpPr/>
              <p:nvPr userDrawn="1">
                <p:custDataLst>
                  <p:tags r:id="rId14"/>
                </p:custDataLst>
              </p:nvPr>
            </p:nvCxnSpPr>
            <p:spPr>
              <a:xfrm>
                <a:off x="383382" y="4958557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直接连接符 23"/>
              <p:cNvCxnSpPr/>
              <p:nvPr userDrawn="1">
                <p:custDataLst>
                  <p:tags r:id="rId15"/>
                </p:custDataLst>
              </p:nvPr>
            </p:nvCxnSpPr>
            <p:spPr>
              <a:xfrm>
                <a:off x="383382" y="5172871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直接连接符 24"/>
              <p:cNvCxnSpPr/>
              <p:nvPr userDrawn="1">
                <p:custDataLst>
                  <p:tags r:id="rId16"/>
                </p:custDataLst>
              </p:nvPr>
            </p:nvCxnSpPr>
            <p:spPr>
              <a:xfrm>
                <a:off x="383382" y="5387184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组合 14"/>
            <p:cNvGrpSpPr/>
            <p:nvPr userDrawn="1"/>
          </p:nvGrpSpPr>
          <p:grpSpPr>
            <a:xfrm>
              <a:off x="1844952" y="1028704"/>
              <a:ext cx="8494436" cy="1579353"/>
              <a:chOff x="1844952" y="1028704"/>
              <a:chExt cx="8494436" cy="1579353"/>
            </a:xfrm>
          </p:grpSpPr>
          <p:cxnSp>
            <p:nvCxnSpPr>
              <p:cNvPr id="20" name="直接连接符 19"/>
              <p:cNvCxnSpPr/>
              <p:nvPr userDrawn="1">
                <p:custDataLst>
                  <p:tags r:id="rId11"/>
                </p:custDataLst>
              </p:nvPr>
            </p:nvCxnSpPr>
            <p:spPr>
              <a:xfrm flipV="1">
                <a:off x="1881257" y="1057553"/>
                <a:ext cx="0" cy="1550504"/>
              </a:xfrm>
              <a:prstGeom prst="line">
                <a:avLst/>
              </a:prstGeom>
              <a:ln w="635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直接连接符 20"/>
              <p:cNvCxnSpPr/>
              <p:nvPr userDrawn="1">
                <p:custDataLst>
                  <p:tags r:id="rId12"/>
                </p:custDataLst>
              </p:nvPr>
            </p:nvCxnSpPr>
            <p:spPr>
              <a:xfrm flipV="1">
                <a:off x="10308674" y="1057553"/>
                <a:ext cx="0" cy="1550504"/>
              </a:xfrm>
              <a:prstGeom prst="line">
                <a:avLst/>
              </a:prstGeom>
              <a:ln w="635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直接连接符 21"/>
              <p:cNvCxnSpPr/>
              <p:nvPr userDrawn="1">
                <p:custDataLst>
                  <p:tags r:id="rId13"/>
                </p:custDataLst>
              </p:nvPr>
            </p:nvCxnSpPr>
            <p:spPr>
              <a:xfrm flipH="1">
                <a:off x="1844952" y="1028704"/>
                <a:ext cx="8494436" cy="0"/>
              </a:xfrm>
              <a:prstGeom prst="line">
                <a:avLst/>
              </a:prstGeom>
              <a:ln w="63500">
                <a:gradFill flip="none" rotWithShape="1">
                  <a:gsLst>
                    <a:gs pos="0">
                      <a:schemeClr val="accent1"/>
                    </a:gs>
                    <a:gs pos="58000">
                      <a:schemeClr val="accent1">
                        <a:lumMod val="40000"/>
                        <a:lumOff val="60000"/>
                      </a:schemeClr>
                    </a:gs>
                    <a:gs pos="100000">
                      <a:schemeClr val="accent1"/>
                    </a:gs>
                  </a:gsLst>
                  <a:lin ang="0" scaled="0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组合 15"/>
            <p:cNvGrpSpPr/>
            <p:nvPr userDrawn="1"/>
          </p:nvGrpSpPr>
          <p:grpSpPr>
            <a:xfrm flipV="1">
              <a:off x="1844952" y="4074976"/>
              <a:ext cx="8494436" cy="1975897"/>
              <a:chOff x="1844952" y="1028704"/>
              <a:chExt cx="8494436" cy="1579353"/>
            </a:xfrm>
          </p:grpSpPr>
          <p:cxnSp>
            <p:nvCxnSpPr>
              <p:cNvPr id="17" name="直接连接符 16"/>
              <p:cNvCxnSpPr/>
              <p:nvPr userDrawn="1">
                <p:custDataLst>
                  <p:tags r:id="rId8"/>
                </p:custDataLst>
              </p:nvPr>
            </p:nvCxnSpPr>
            <p:spPr>
              <a:xfrm flipV="1">
                <a:off x="1881257" y="1057553"/>
                <a:ext cx="0" cy="1550504"/>
              </a:xfrm>
              <a:prstGeom prst="line">
                <a:avLst/>
              </a:prstGeom>
              <a:ln w="635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直接连接符 17"/>
              <p:cNvCxnSpPr/>
              <p:nvPr userDrawn="1">
                <p:custDataLst>
                  <p:tags r:id="rId9"/>
                </p:custDataLst>
              </p:nvPr>
            </p:nvCxnSpPr>
            <p:spPr>
              <a:xfrm flipV="1">
                <a:off x="10308674" y="1057553"/>
                <a:ext cx="0" cy="1550504"/>
              </a:xfrm>
              <a:prstGeom prst="line">
                <a:avLst/>
              </a:prstGeom>
              <a:ln w="635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直接连接符 18"/>
              <p:cNvCxnSpPr/>
              <p:nvPr userDrawn="1">
                <p:custDataLst>
                  <p:tags r:id="rId10"/>
                </p:custDataLst>
              </p:nvPr>
            </p:nvCxnSpPr>
            <p:spPr>
              <a:xfrm flipH="1">
                <a:off x="1844952" y="1028704"/>
                <a:ext cx="8494436" cy="0"/>
              </a:xfrm>
              <a:prstGeom prst="line">
                <a:avLst/>
              </a:prstGeom>
              <a:ln w="63500">
                <a:gradFill flip="none" rotWithShape="1">
                  <a:gsLst>
                    <a:gs pos="0">
                      <a:schemeClr val="accent1"/>
                    </a:gs>
                    <a:gs pos="58000">
                      <a:schemeClr val="accent1">
                        <a:lumMod val="40000"/>
                        <a:lumOff val="60000"/>
                      </a:schemeClr>
                    </a:gs>
                    <a:gs pos="100000">
                      <a:schemeClr val="accent1"/>
                    </a:gs>
                  </a:gsLst>
                  <a:lin ang="0" scaled="0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2024/6/4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6"/>
            </p:custDataLst>
          </p:nvPr>
        </p:nvSpPr>
        <p:spPr>
          <a:xfrm>
            <a:off x="2815573" y="2943093"/>
            <a:ext cx="6560820" cy="1014730"/>
          </a:xfrm>
        </p:spPr>
        <p:txBody>
          <a:bodyPr vert="horz" lIns="90170" tIns="46990" rIns="90170" bIns="46990" rtlCol="0" anchor="b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5400" b="1" i="0" u="none" strike="noStrike" kern="1200" cap="none" spc="6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汉仪旗黑-85S" panose="00020600040101010101" pitchFamily="18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2815573" y="4232960"/>
            <a:ext cx="6560820" cy="803497"/>
          </a:xfrm>
        </p:spPr>
        <p:txBody>
          <a:bodyPr lIns="90170" tIns="46990" rIns="90170" bIns="46990"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 userDrawn="1">
            <p:custDataLst>
              <p:tags r:id="rId1"/>
            </p:custDataLst>
          </p:nvPr>
        </p:nvGrpSpPr>
        <p:grpSpPr>
          <a:xfrm>
            <a:off x="0" y="0"/>
            <a:ext cx="5925066" cy="6858000"/>
            <a:chOff x="0" y="0"/>
            <a:chExt cx="5925066" cy="6858000"/>
          </a:xfrm>
        </p:grpSpPr>
        <p:sp>
          <p:nvSpPr>
            <p:cNvPr id="8" name="任意多边形: 形状 7"/>
            <p:cNvSpPr/>
            <p:nvPr>
              <p:custDataLst>
                <p:tags r:id="rId7"/>
              </p:custDataLst>
            </p:nvPr>
          </p:nvSpPr>
          <p:spPr>
            <a:xfrm>
              <a:off x="0" y="1"/>
              <a:ext cx="5925066" cy="6857998"/>
            </a:xfrm>
            <a:custGeom>
              <a:avLst/>
              <a:gdLst>
                <a:gd name="connsiteX0" fmla="*/ 0 w 5925066"/>
                <a:gd name="connsiteY0" fmla="*/ 0 h 6857998"/>
                <a:gd name="connsiteX1" fmla="*/ 2496066 w 5925066"/>
                <a:gd name="connsiteY1" fmla="*/ 0 h 6857998"/>
                <a:gd name="connsiteX2" fmla="*/ 5925066 w 5925066"/>
                <a:gd name="connsiteY2" fmla="*/ 3429000 h 6857998"/>
                <a:gd name="connsiteX3" fmla="*/ 2496068 w 5925066"/>
                <a:gd name="connsiteY3" fmla="*/ 6857998 h 6857998"/>
                <a:gd name="connsiteX4" fmla="*/ 0 w 5925066"/>
                <a:gd name="connsiteY4" fmla="*/ 6857998 h 6857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25066" h="6857998">
                  <a:moveTo>
                    <a:pt x="0" y="0"/>
                  </a:moveTo>
                  <a:lnTo>
                    <a:pt x="2496066" y="0"/>
                  </a:lnTo>
                  <a:lnTo>
                    <a:pt x="5925066" y="3429000"/>
                  </a:lnTo>
                  <a:lnTo>
                    <a:pt x="2496068" y="6857998"/>
                  </a:lnTo>
                  <a:lnTo>
                    <a:pt x="0" y="6857998"/>
                  </a:lnTo>
                  <a:close/>
                </a:path>
              </a:pathLst>
            </a:custGeom>
            <a:blipFill dpi="0" rotWithShape="1">
              <a:blip r:embed="rId11"/>
              <a:srcRect/>
              <a:stretch>
                <a:fillRect l="-50000" r="-50000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9" name="任意多边形: 形状 8"/>
            <p:cNvSpPr/>
            <p:nvPr>
              <p:custDataLst>
                <p:tags r:id="rId8"/>
              </p:custDataLst>
            </p:nvPr>
          </p:nvSpPr>
          <p:spPr>
            <a:xfrm>
              <a:off x="0" y="0"/>
              <a:ext cx="4734560" cy="6858000"/>
            </a:xfrm>
            <a:custGeom>
              <a:avLst/>
              <a:gdLst>
                <a:gd name="connsiteX0" fmla="*/ 0 w 4734560"/>
                <a:gd name="connsiteY0" fmla="*/ 0 h 6858000"/>
                <a:gd name="connsiteX1" fmla="*/ 1305560 w 4734560"/>
                <a:gd name="connsiteY1" fmla="*/ 0 h 6858000"/>
                <a:gd name="connsiteX2" fmla="*/ 4734560 w 4734560"/>
                <a:gd name="connsiteY2" fmla="*/ 3429000 h 6858000"/>
                <a:gd name="connsiteX3" fmla="*/ 1305560 w 4734560"/>
                <a:gd name="connsiteY3" fmla="*/ 6858000 h 6858000"/>
                <a:gd name="connsiteX4" fmla="*/ 0 w 4734560"/>
                <a:gd name="connsiteY4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34560" h="6858000">
                  <a:moveTo>
                    <a:pt x="0" y="0"/>
                  </a:moveTo>
                  <a:lnTo>
                    <a:pt x="1305560" y="0"/>
                  </a:lnTo>
                  <a:lnTo>
                    <a:pt x="4734560" y="3429000"/>
                  </a:lnTo>
                  <a:lnTo>
                    <a:pt x="1305560" y="685800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chemeClr val="accent6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dirty="0"/>
            </a:p>
          </p:txBody>
        </p:sp>
        <p:sp>
          <p:nvSpPr>
            <p:cNvPr id="10" name="稻壳儿春秋广告/盗版必究        原创来源：http://chn.docer.com/works?userid=199329941#!/work_time"/>
            <p:cNvSpPr/>
            <p:nvPr>
              <p:custDataLst>
                <p:tags r:id="rId9"/>
              </p:custDataLst>
            </p:nvPr>
          </p:nvSpPr>
          <p:spPr>
            <a:xfrm>
              <a:off x="0" y="116840"/>
              <a:ext cx="3312160" cy="6624320"/>
            </a:xfrm>
            <a:custGeom>
              <a:avLst/>
              <a:gdLst>
                <a:gd name="connsiteX0" fmla="*/ 0 w 2316480"/>
                <a:gd name="connsiteY0" fmla="*/ 0 h 4632960"/>
                <a:gd name="connsiteX1" fmla="*/ 2316480 w 2316480"/>
                <a:gd name="connsiteY1" fmla="*/ 2316480 h 4632960"/>
                <a:gd name="connsiteX2" fmla="*/ 0 w 2316480"/>
                <a:gd name="connsiteY2" fmla="*/ 4632960 h 4632960"/>
                <a:gd name="connsiteX3" fmla="*/ 0 w 2316480"/>
                <a:gd name="connsiteY3" fmla="*/ 0 h 4632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16480" h="4632960">
                  <a:moveTo>
                    <a:pt x="0" y="0"/>
                  </a:moveTo>
                  <a:lnTo>
                    <a:pt x="2316480" y="2316480"/>
                  </a:lnTo>
                  <a:lnTo>
                    <a:pt x="0" y="46329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2024/6/4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6266815" y="2966085"/>
            <a:ext cx="4902835" cy="926465"/>
          </a:xfrm>
        </p:spPr>
        <p:txBody>
          <a:bodyPr lIns="90000" tIns="46800" rIns="90000" bIns="0" anchor="b" anchorCtr="0">
            <a:normAutofit/>
          </a:bodyPr>
          <a:lstStyle>
            <a:lvl1pPr>
              <a:defRPr sz="360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汉仪旗黑-85S" panose="00020600040101010101" pitchFamily="18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6"/>
            </p:custDataLst>
          </p:nvPr>
        </p:nvSpPr>
        <p:spPr>
          <a:xfrm>
            <a:off x="6266815" y="3955415"/>
            <a:ext cx="4902835" cy="1083310"/>
          </a:xfrm>
        </p:spPr>
        <p:txBody>
          <a:bodyPr lIns="90000" tIns="0" rIns="90000" bIns="46800">
            <a:normAutofit/>
          </a:bodyPr>
          <a:lstStyle>
            <a:lvl1pPr marL="0" indent="0" eaLnBrk="1" fontAlgn="auto" latinLnBrk="0" hangingPunct="1">
              <a:buNone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 userDrawn="1">
            <p:custDataLst>
              <p:tags r:id="rId1"/>
            </p:custDataLst>
          </p:nvPr>
        </p:nvGrpSpPr>
        <p:grpSpPr>
          <a:xfrm>
            <a:off x="11310620" y="443230"/>
            <a:ext cx="521335" cy="428625"/>
            <a:chOff x="383382" y="4958557"/>
            <a:chExt cx="521493" cy="428627"/>
          </a:xfrm>
        </p:grpSpPr>
        <p:cxnSp>
          <p:nvCxnSpPr>
            <p:cNvPr id="15" name="直接连接符 14"/>
            <p:cNvCxnSpPr/>
            <p:nvPr userDrawn="1">
              <p:custDataLst>
                <p:tags r:id="rId7"/>
              </p:custDataLst>
            </p:nvPr>
          </p:nvCxnSpPr>
          <p:spPr>
            <a:xfrm>
              <a:off x="383382" y="4958557"/>
              <a:ext cx="521493" cy="0"/>
            </a:xfrm>
            <a:prstGeom prst="line">
              <a:avLst/>
            </a:prstGeom>
            <a:ln w="63500">
              <a:gradFill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57000">
                    <a:schemeClr val="accent1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接连接符 15"/>
            <p:cNvCxnSpPr/>
            <p:nvPr userDrawn="1">
              <p:custDataLst>
                <p:tags r:id="rId8"/>
              </p:custDataLst>
            </p:nvPr>
          </p:nvCxnSpPr>
          <p:spPr>
            <a:xfrm>
              <a:off x="383382" y="5172871"/>
              <a:ext cx="521493" cy="0"/>
            </a:xfrm>
            <a:prstGeom prst="line">
              <a:avLst/>
            </a:prstGeom>
            <a:ln w="63500">
              <a:gradFill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57000">
                    <a:schemeClr val="accent1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 userDrawn="1">
              <p:custDataLst>
                <p:tags r:id="rId9"/>
              </p:custDataLst>
            </p:nvPr>
          </p:nvCxnSpPr>
          <p:spPr>
            <a:xfrm>
              <a:off x="383382" y="5387184"/>
              <a:ext cx="521493" cy="0"/>
            </a:xfrm>
            <a:prstGeom prst="line">
              <a:avLst/>
            </a:prstGeom>
            <a:ln w="63500">
              <a:gradFill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57000">
                    <a:schemeClr val="accent1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任意多边形: 形状 17"/>
          <p:cNvSpPr/>
          <p:nvPr userDrawn="1">
            <p:custDataLst>
              <p:tags r:id="rId2"/>
            </p:custDataLst>
          </p:nvPr>
        </p:nvSpPr>
        <p:spPr>
          <a:xfrm rot="10800000">
            <a:off x="157480" y="6153785"/>
            <a:ext cx="1443990" cy="704215"/>
          </a:xfrm>
          <a:custGeom>
            <a:avLst/>
            <a:gdLst>
              <a:gd name="connsiteX0" fmla="*/ 0 w 4498061"/>
              <a:gd name="connsiteY0" fmla="*/ 0 h 2192408"/>
              <a:gd name="connsiteX1" fmla="*/ 4498061 w 4498061"/>
              <a:gd name="connsiteY1" fmla="*/ 0 h 2192408"/>
              <a:gd name="connsiteX2" fmla="*/ 4489445 w 4498061"/>
              <a:gd name="connsiteY2" fmla="*/ 170624 h 2192408"/>
              <a:gd name="connsiteX3" fmla="*/ 2249030 w 4498061"/>
              <a:gd name="connsiteY3" fmla="*/ 2192408 h 2192408"/>
              <a:gd name="connsiteX4" fmla="*/ 8615 w 4498061"/>
              <a:gd name="connsiteY4" fmla="*/ 170624 h 2192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98061" h="2192408">
                <a:moveTo>
                  <a:pt x="0" y="0"/>
                </a:moveTo>
                <a:lnTo>
                  <a:pt x="4498061" y="0"/>
                </a:lnTo>
                <a:lnTo>
                  <a:pt x="4489445" y="170624"/>
                </a:lnTo>
                <a:cubicBezTo>
                  <a:pt x="4374118" y="1306230"/>
                  <a:pt x="3415063" y="2192408"/>
                  <a:pt x="2249030" y="2192408"/>
                </a:cubicBezTo>
                <a:cubicBezTo>
                  <a:pt x="1082998" y="2192408"/>
                  <a:pt x="123943" y="1306230"/>
                  <a:pt x="8615" y="170624"/>
                </a:cubicBezTo>
                <a:close/>
              </a:path>
            </a:pathLst>
          </a:cu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2024/6/4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1"/>
            </p:custDataLst>
          </p:nvPr>
        </p:nvSpPr>
        <p:spPr>
          <a:xfrm>
            <a:off x="292735" y="304165"/>
            <a:ext cx="11606530" cy="624967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2" name="组合 21"/>
          <p:cNvGrpSpPr/>
          <p:nvPr userDrawn="1">
            <p:custDataLst>
              <p:tags r:id="rId2"/>
            </p:custDataLst>
          </p:nvPr>
        </p:nvGrpSpPr>
        <p:grpSpPr>
          <a:xfrm>
            <a:off x="11407140" y="450850"/>
            <a:ext cx="379095" cy="311785"/>
            <a:chOff x="383382" y="4958557"/>
            <a:chExt cx="521493" cy="428627"/>
          </a:xfrm>
        </p:grpSpPr>
        <p:cxnSp>
          <p:nvCxnSpPr>
            <p:cNvPr id="24" name="直接连接符 23"/>
            <p:cNvCxnSpPr/>
            <p:nvPr userDrawn="1">
              <p:custDataLst>
                <p:tags r:id="rId9"/>
              </p:custDataLst>
            </p:nvPr>
          </p:nvCxnSpPr>
          <p:spPr>
            <a:xfrm>
              <a:off x="383382" y="4958557"/>
              <a:ext cx="521493" cy="0"/>
            </a:xfrm>
            <a:prstGeom prst="line">
              <a:avLst/>
            </a:prstGeom>
            <a:ln w="63500">
              <a:gradFill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57000">
                    <a:schemeClr val="accent1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接连接符 24"/>
            <p:cNvCxnSpPr/>
            <p:nvPr userDrawn="1">
              <p:custDataLst>
                <p:tags r:id="rId10"/>
              </p:custDataLst>
            </p:nvPr>
          </p:nvCxnSpPr>
          <p:spPr>
            <a:xfrm>
              <a:off x="383382" y="5172871"/>
              <a:ext cx="521493" cy="0"/>
            </a:xfrm>
            <a:prstGeom prst="line">
              <a:avLst/>
            </a:prstGeom>
            <a:ln w="63500">
              <a:gradFill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57000">
                    <a:schemeClr val="accent1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接连接符 25"/>
            <p:cNvCxnSpPr/>
            <p:nvPr userDrawn="1">
              <p:custDataLst>
                <p:tags r:id="rId11"/>
              </p:custDataLst>
            </p:nvPr>
          </p:nvCxnSpPr>
          <p:spPr>
            <a:xfrm>
              <a:off x="383382" y="5387184"/>
              <a:ext cx="521493" cy="0"/>
            </a:xfrm>
            <a:prstGeom prst="line">
              <a:avLst/>
            </a:prstGeom>
            <a:ln w="63500">
              <a:gradFill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57000">
                    <a:schemeClr val="accent1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任意多边形: 形状 22"/>
          <p:cNvSpPr/>
          <p:nvPr userDrawn="1">
            <p:custDataLst>
              <p:tags r:id="rId3"/>
            </p:custDataLst>
          </p:nvPr>
        </p:nvSpPr>
        <p:spPr>
          <a:xfrm rot="10800000">
            <a:off x="398145" y="5849620"/>
            <a:ext cx="1443990" cy="704215"/>
          </a:xfrm>
          <a:custGeom>
            <a:avLst/>
            <a:gdLst>
              <a:gd name="connsiteX0" fmla="*/ 0 w 4498061"/>
              <a:gd name="connsiteY0" fmla="*/ 0 h 2192408"/>
              <a:gd name="connsiteX1" fmla="*/ 4498061 w 4498061"/>
              <a:gd name="connsiteY1" fmla="*/ 0 h 2192408"/>
              <a:gd name="connsiteX2" fmla="*/ 4489445 w 4498061"/>
              <a:gd name="connsiteY2" fmla="*/ 170624 h 2192408"/>
              <a:gd name="connsiteX3" fmla="*/ 2249030 w 4498061"/>
              <a:gd name="connsiteY3" fmla="*/ 2192408 h 2192408"/>
              <a:gd name="connsiteX4" fmla="*/ 8615 w 4498061"/>
              <a:gd name="connsiteY4" fmla="*/ 170624 h 2192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98061" h="2192408">
                <a:moveTo>
                  <a:pt x="0" y="0"/>
                </a:moveTo>
                <a:lnTo>
                  <a:pt x="4498061" y="0"/>
                </a:lnTo>
                <a:lnTo>
                  <a:pt x="4489445" y="170624"/>
                </a:lnTo>
                <a:cubicBezTo>
                  <a:pt x="4374118" y="1306230"/>
                  <a:pt x="3415063" y="2192408"/>
                  <a:pt x="2249030" y="2192408"/>
                </a:cubicBezTo>
                <a:cubicBezTo>
                  <a:pt x="1082998" y="2192408"/>
                  <a:pt x="123943" y="1306230"/>
                  <a:pt x="8615" y="170624"/>
                </a:cubicBezTo>
                <a:close/>
              </a:path>
            </a:pathLst>
          </a:cu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 userDrawn="1">
            <p:ph type="title" hasCustomPrompt="1"/>
            <p:custDataLst>
              <p:tags r:id="rId4"/>
            </p:custDataLst>
          </p:nvPr>
        </p:nvSpPr>
        <p:spPr>
          <a:xfrm>
            <a:off x="1281600" y="1249200"/>
            <a:ext cx="9626400" cy="723600"/>
          </a:xfrm>
        </p:spPr>
        <p:txBody>
          <a:bodyPr anchor="ctr">
            <a:normAutofit/>
          </a:bodyPr>
          <a:lstStyle>
            <a:lvl1pPr>
              <a:defRPr sz="3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7" name="内容占位符 6"/>
          <p:cNvSpPr>
            <a:spLocks noGrp="1"/>
          </p:cNvSpPr>
          <p:nvPr userDrawn="1">
            <p:ph sz="quarter" idx="13"/>
            <p:custDataLst>
              <p:tags r:id="rId5"/>
            </p:custDataLst>
          </p:nvPr>
        </p:nvSpPr>
        <p:spPr>
          <a:xfrm>
            <a:off x="1281113" y="2163600"/>
            <a:ext cx="9626600" cy="3445200"/>
          </a:xfrm>
        </p:spPr>
        <p:txBody>
          <a:bodyPr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3" name="日期占位符 2"/>
          <p:cNvSpPr>
            <a:spLocks noGrp="1"/>
          </p:cNvSpPr>
          <p:nvPr userDrawn="1"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2024/6/4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 userDrawn="1"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 userDrawn="1"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4823460" cy="6866255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dirty="0">
              <a:sym typeface="+mn-ea"/>
            </a:endParaRPr>
          </a:p>
        </p:txBody>
      </p:sp>
      <p:grpSp>
        <p:nvGrpSpPr>
          <p:cNvPr id="24" name="组合 23"/>
          <p:cNvGrpSpPr/>
          <p:nvPr userDrawn="1">
            <p:custDataLst>
              <p:tags r:id="rId2"/>
            </p:custDataLst>
          </p:nvPr>
        </p:nvGrpSpPr>
        <p:grpSpPr>
          <a:xfrm>
            <a:off x="11310620" y="443230"/>
            <a:ext cx="521335" cy="428625"/>
            <a:chOff x="383382" y="4958557"/>
            <a:chExt cx="521493" cy="428627"/>
          </a:xfrm>
        </p:grpSpPr>
        <p:cxnSp>
          <p:nvCxnSpPr>
            <p:cNvPr id="26" name="直接连接符 25"/>
            <p:cNvCxnSpPr/>
            <p:nvPr userDrawn="1">
              <p:custDataLst>
                <p:tags r:id="rId10"/>
              </p:custDataLst>
            </p:nvPr>
          </p:nvCxnSpPr>
          <p:spPr>
            <a:xfrm>
              <a:off x="383382" y="4958557"/>
              <a:ext cx="521493" cy="0"/>
            </a:xfrm>
            <a:prstGeom prst="line">
              <a:avLst/>
            </a:prstGeom>
            <a:ln w="63500">
              <a:gradFill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57000">
                    <a:schemeClr val="accent1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接连接符 26"/>
            <p:cNvCxnSpPr/>
            <p:nvPr userDrawn="1">
              <p:custDataLst>
                <p:tags r:id="rId11"/>
              </p:custDataLst>
            </p:nvPr>
          </p:nvCxnSpPr>
          <p:spPr>
            <a:xfrm>
              <a:off x="383382" y="5172871"/>
              <a:ext cx="521493" cy="0"/>
            </a:xfrm>
            <a:prstGeom prst="line">
              <a:avLst/>
            </a:prstGeom>
            <a:ln w="63500">
              <a:gradFill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57000">
                    <a:schemeClr val="accent1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连接符 27"/>
            <p:cNvCxnSpPr/>
            <p:nvPr userDrawn="1">
              <p:custDataLst>
                <p:tags r:id="rId12"/>
              </p:custDataLst>
            </p:nvPr>
          </p:nvCxnSpPr>
          <p:spPr>
            <a:xfrm>
              <a:off x="383382" y="5387184"/>
              <a:ext cx="521493" cy="0"/>
            </a:xfrm>
            <a:prstGeom prst="line">
              <a:avLst/>
            </a:prstGeom>
            <a:ln w="63500">
              <a:gradFill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57000">
                    <a:schemeClr val="accent1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任意多边形: 形状 24"/>
          <p:cNvSpPr/>
          <p:nvPr userDrawn="1">
            <p:custDataLst>
              <p:tags r:id="rId3"/>
            </p:custDataLst>
          </p:nvPr>
        </p:nvSpPr>
        <p:spPr>
          <a:xfrm rot="10800000">
            <a:off x="157480" y="6153785"/>
            <a:ext cx="1443990" cy="704215"/>
          </a:xfrm>
          <a:custGeom>
            <a:avLst/>
            <a:gdLst>
              <a:gd name="connsiteX0" fmla="*/ 0 w 4498061"/>
              <a:gd name="connsiteY0" fmla="*/ 0 h 2192408"/>
              <a:gd name="connsiteX1" fmla="*/ 4498061 w 4498061"/>
              <a:gd name="connsiteY1" fmla="*/ 0 h 2192408"/>
              <a:gd name="connsiteX2" fmla="*/ 4489445 w 4498061"/>
              <a:gd name="connsiteY2" fmla="*/ 170624 h 2192408"/>
              <a:gd name="connsiteX3" fmla="*/ 2249030 w 4498061"/>
              <a:gd name="connsiteY3" fmla="*/ 2192408 h 2192408"/>
              <a:gd name="connsiteX4" fmla="*/ 8615 w 4498061"/>
              <a:gd name="connsiteY4" fmla="*/ 170624 h 2192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98061" h="2192408">
                <a:moveTo>
                  <a:pt x="0" y="0"/>
                </a:moveTo>
                <a:lnTo>
                  <a:pt x="4498061" y="0"/>
                </a:lnTo>
                <a:lnTo>
                  <a:pt x="4489445" y="170624"/>
                </a:lnTo>
                <a:cubicBezTo>
                  <a:pt x="4374118" y="1306230"/>
                  <a:pt x="3415063" y="2192408"/>
                  <a:pt x="2249030" y="2192408"/>
                </a:cubicBezTo>
                <a:cubicBezTo>
                  <a:pt x="1082998" y="2192408"/>
                  <a:pt x="123943" y="1306230"/>
                  <a:pt x="8615" y="170624"/>
                </a:cubicBezTo>
                <a:close/>
              </a:path>
            </a:pathLst>
          </a:cu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 userDrawn="1">
            <p:ph type="title" hasCustomPrompt="1"/>
            <p:custDataLst>
              <p:tags r:id="rId4"/>
            </p:custDataLst>
          </p:nvPr>
        </p:nvSpPr>
        <p:spPr>
          <a:xfrm>
            <a:off x="583200" y="770400"/>
            <a:ext cx="3960000" cy="882000"/>
          </a:xfrm>
        </p:spPr>
        <p:txBody>
          <a:bodyPr anchor="ctr">
            <a:normAutofit/>
          </a:bodyPr>
          <a:lstStyle>
            <a:lvl1pPr>
              <a:defRPr sz="3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单击编辑标题</a:t>
            </a:r>
          </a:p>
        </p:txBody>
      </p:sp>
      <p:sp>
        <p:nvSpPr>
          <p:cNvPr id="3" name="日期占位符 2"/>
          <p:cNvSpPr>
            <a:spLocks noGrp="1"/>
          </p:cNvSpPr>
          <p:nvPr userDrawn="1"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2024/6/4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 userDrawn="1"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 userDrawn="1"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 userDrawn="1">
            <p:ph type="body" sz="quarter" idx="13"/>
            <p:custDataLst>
              <p:tags r:id="rId8"/>
            </p:custDataLst>
          </p:nvPr>
        </p:nvSpPr>
        <p:spPr>
          <a:xfrm>
            <a:off x="586800" y="1764000"/>
            <a:ext cx="3956400" cy="4093200"/>
          </a:xfrm>
        </p:spPr>
        <p:txBody>
          <a:bodyPr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内容占位符 8"/>
          <p:cNvSpPr>
            <a:spLocks noGrp="1"/>
          </p:cNvSpPr>
          <p:nvPr userDrawn="1">
            <p:ph sz="quarter" idx="14"/>
            <p:custDataLst>
              <p:tags r:id="rId9"/>
            </p:custDataLst>
          </p:nvPr>
        </p:nvSpPr>
        <p:spPr>
          <a:xfrm>
            <a:off x="5101200" y="769938"/>
            <a:ext cx="6480000" cy="5087937"/>
          </a:xfrm>
        </p:spPr>
        <p:txBody>
          <a:bodyPr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12192000" cy="26640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grpSp>
        <p:nvGrpSpPr>
          <p:cNvPr id="12" name="组合 11"/>
          <p:cNvGrpSpPr/>
          <p:nvPr userDrawn="1">
            <p:custDataLst>
              <p:tags r:id="rId2"/>
            </p:custDataLst>
          </p:nvPr>
        </p:nvGrpSpPr>
        <p:grpSpPr>
          <a:xfrm>
            <a:off x="11310620" y="443230"/>
            <a:ext cx="521335" cy="428625"/>
            <a:chOff x="383382" y="4958557"/>
            <a:chExt cx="521493" cy="428627"/>
          </a:xfrm>
        </p:grpSpPr>
        <p:cxnSp>
          <p:nvCxnSpPr>
            <p:cNvPr id="14" name="直接连接符 13"/>
            <p:cNvCxnSpPr/>
            <p:nvPr userDrawn="1">
              <p:custDataLst>
                <p:tags r:id="rId10"/>
              </p:custDataLst>
            </p:nvPr>
          </p:nvCxnSpPr>
          <p:spPr>
            <a:xfrm>
              <a:off x="383382" y="4958557"/>
              <a:ext cx="521493" cy="0"/>
            </a:xfrm>
            <a:prstGeom prst="line">
              <a:avLst/>
            </a:prstGeom>
            <a:ln w="63500">
              <a:gradFill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57000">
                    <a:schemeClr val="accent1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接连接符 15"/>
            <p:cNvCxnSpPr/>
            <p:nvPr userDrawn="1">
              <p:custDataLst>
                <p:tags r:id="rId11"/>
              </p:custDataLst>
            </p:nvPr>
          </p:nvCxnSpPr>
          <p:spPr>
            <a:xfrm>
              <a:off x="383382" y="5172871"/>
              <a:ext cx="521493" cy="0"/>
            </a:xfrm>
            <a:prstGeom prst="line">
              <a:avLst/>
            </a:prstGeom>
            <a:ln w="63500">
              <a:gradFill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57000">
                    <a:schemeClr val="accent1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 userDrawn="1">
              <p:custDataLst>
                <p:tags r:id="rId12"/>
              </p:custDataLst>
            </p:nvPr>
          </p:nvCxnSpPr>
          <p:spPr>
            <a:xfrm>
              <a:off x="383382" y="5387184"/>
              <a:ext cx="521493" cy="0"/>
            </a:xfrm>
            <a:prstGeom prst="line">
              <a:avLst/>
            </a:prstGeom>
            <a:ln w="63500">
              <a:gradFill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57000">
                    <a:schemeClr val="accent1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任意多边形: 形状 12"/>
          <p:cNvSpPr/>
          <p:nvPr userDrawn="1">
            <p:custDataLst>
              <p:tags r:id="rId3"/>
            </p:custDataLst>
          </p:nvPr>
        </p:nvSpPr>
        <p:spPr>
          <a:xfrm rot="10800000">
            <a:off x="157480" y="6153785"/>
            <a:ext cx="1443990" cy="704215"/>
          </a:xfrm>
          <a:custGeom>
            <a:avLst/>
            <a:gdLst>
              <a:gd name="connsiteX0" fmla="*/ 0 w 4498061"/>
              <a:gd name="connsiteY0" fmla="*/ 0 h 2192408"/>
              <a:gd name="connsiteX1" fmla="*/ 4498061 w 4498061"/>
              <a:gd name="connsiteY1" fmla="*/ 0 h 2192408"/>
              <a:gd name="connsiteX2" fmla="*/ 4489445 w 4498061"/>
              <a:gd name="connsiteY2" fmla="*/ 170624 h 2192408"/>
              <a:gd name="connsiteX3" fmla="*/ 2249030 w 4498061"/>
              <a:gd name="connsiteY3" fmla="*/ 2192408 h 2192408"/>
              <a:gd name="connsiteX4" fmla="*/ 8615 w 4498061"/>
              <a:gd name="connsiteY4" fmla="*/ 170624 h 2192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98061" h="2192408">
                <a:moveTo>
                  <a:pt x="0" y="0"/>
                </a:moveTo>
                <a:lnTo>
                  <a:pt x="4498061" y="0"/>
                </a:lnTo>
                <a:lnTo>
                  <a:pt x="4489445" y="170624"/>
                </a:lnTo>
                <a:cubicBezTo>
                  <a:pt x="4374118" y="1306230"/>
                  <a:pt x="3415063" y="2192408"/>
                  <a:pt x="2249030" y="2192408"/>
                </a:cubicBezTo>
                <a:cubicBezTo>
                  <a:pt x="1082998" y="2192408"/>
                  <a:pt x="123943" y="1306230"/>
                  <a:pt x="8615" y="170624"/>
                </a:cubicBezTo>
                <a:close/>
              </a:path>
            </a:pathLst>
          </a:cu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612000" y="781200"/>
            <a:ext cx="10976400" cy="626400"/>
          </a:xfrm>
        </p:spPr>
        <p:txBody>
          <a:bodyPr anchor="ctr">
            <a:normAutofit/>
          </a:bodyPr>
          <a:lstStyle>
            <a:lvl1pPr algn="ctr">
              <a:defRPr sz="3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2024/6/4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8"/>
            </p:custDataLst>
          </p:nvPr>
        </p:nvSpPr>
        <p:spPr>
          <a:xfrm>
            <a:off x="612000" y="1659600"/>
            <a:ext cx="10975975" cy="828000"/>
          </a:xfrm>
        </p:spPr>
        <p:txBody>
          <a:bodyPr>
            <a:normAutofit/>
          </a:bodyPr>
          <a:lstStyle>
            <a:lvl1pPr algn="ctr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9"/>
            </p:custDataLst>
          </p:nvPr>
        </p:nvSpPr>
        <p:spPr>
          <a:xfrm>
            <a:off x="612775" y="2808000"/>
            <a:ext cx="10965600" cy="34308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 baseline="0"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 baseline="0"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 baseline="0"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 baseline="0"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二级</a:t>
            </a:r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三级</a:t>
            </a:r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四级</a:t>
            </a:r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五级</a:t>
            </a: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1"/>
            </p:custDataLst>
          </p:nvPr>
        </p:nvSpPr>
        <p:spPr>
          <a:xfrm>
            <a:off x="0" y="5029201"/>
            <a:ext cx="12192000" cy="1828799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grpSp>
        <p:nvGrpSpPr>
          <p:cNvPr id="30" name="组合 29"/>
          <p:cNvGrpSpPr/>
          <p:nvPr userDrawn="1">
            <p:custDataLst>
              <p:tags r:id="rId2"/>
            </p:custDataLst>
          </p:nvPr>
        </p:nvGrpSpPr>
        <p:grpSpPr>
          <a:xfrm>
            <a:off x="11310620" y="443230"/>
            <a:ext cx="521335" cy="428625"/>
            <a:chOff x="383382" y="4958557"/>
            <a:chExt cx="521493" cy="428627"/>
          </a:xfrm>
        </p:grpSpPr>
        <p:cxnSp>
          <p:nvCxnSpPr>
            <p:cNvPr id="32" name="直接连接符 31"/>
            <p:cNvCxnSpPr/>
            <p:nvPr userDrawn="1">
              <p:custDataLst>
                <p:tags r:id="rId10"/>
              </p:custDataLst>
            </p:nvPr>
          </p:nvCxnSpPr>
          <p:spPr>
            <a:xfrm>
              <a:off x="383382" y="4958557"/>
              <a:ext cx="521493" cy="0"/>
            </a:xfrm>
            <a:prstGeom prst="line">
              <a:avLst/>
            </a:prstGeom>
            <a:ln w="63500">
              <a:gradFill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57000">
                    <a:schemeClr val="accent1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 32"/>
            <p:cNvCxnSpPr/>
            <p:nvPr userDrawn="1">
              <p:custDataLst>
                <p:tags r:id="rId11"/>
              </p:custDataLst>
            </p:nvPr>
          </p:nvCxnSpPr>
          <p:spPr>
            <a:xfrm>
              <a:off x="383382" y="5172871"/>
              <a:ext cx="521493" cy="0"/>
            </a:xfrm>
            <a:prstGeom prst="line">
              <a:avLst/>
            </a:prstGeom>
            <a:ln w="63500">
              <a:gradFill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57000">
                    <a:schemeClr val="accent1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接连接符 33"/>
            <p:cNvCxnSpPr/>
            <p:nvPr userDrawn="1">
              <p:custDataLst>
                <p:tags r:id="rId12"/>
              </p:custDataLst>
            </p:nvPr>
          </p:nvCxnSpPr>
          <p:spPr>
            <a:xfrm>
              <a:off x="383382" y="5387184"/>
              <a:ext cx="521493" cy="0"/>
            </a:xfrm>
            <a:prstGeom prst="line">
              <a:avLst/>
            </a:prstGeom>
            <a:ln w="63500">
              <a:gradFill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57000">
                    <a:schemeClr val="accent1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任意多边形: 形状 30"/>
          <p:cNvSpPr/>
          <p:nvPr userDrawn="1">
            <p:custDataLst>
              <p:tags r:id="rId3"/>
            </p:custDataLst>
          </p:nvPr>
        </p:nvSpPr>
        <p:spPr>
          <a:xfrm rot="10800000">
            <a:off x="157480" y="6153785"/>
            <a:ext cx="1443990" cy="704215"/>
          </a:xfrm>
          <a:custGeom>
            <a:avLst/>
            <a:gdLst>
              <a:gd name="connsiteX0" fmla="*/ 0 w 4498061"/>
              <a:gd name="connsiteY0" fmla="*/ 0 h 2192408"/>
              <a:gd name="connsiteX1" fmla="*/ 4498061 w 4498061"/>
              <a:gd name="connsiteY1" fmla="*/ 0 h 2192408"/>
              <a:gd name="connsiteX2" fmla="*/ 4489445 w 4498061"/>
              <a:gd name="connsiteY2" fmla="*/ 170624 h 2192408"/>
              <a:gd name="connsiteX3" fmla="*/ 2249030 w 4498061"/>
              <a:gd name="connsiteY3" fmla="*/ 2192408 h 2192408"/>
              <a:gd name="connsiteX4" fmla="*/ 8615 w 4498061"/>
              <a:gd name="connsiteY4" fmla="*/ 170624 h 2192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98061" h="2192408">
                <a:moveTo>
                  <a:pt x="0" y="0"/>
                </a:moveTo>
                <a:lnTo>
                  <a:pt x="4498061" y="0"/>
                </a:lnTo>
                <a:lnTo>
                  <a:pt x="4489445" y="170624"/>
                </a:lnTo>
                <a:cubicBezTo>
                  <a:pt x="4374118" y="1306230"/>
                  <a:pt x="3415063" y="2192408"/>
                  <a:pt x="2249030" y="2192408"/>
                </a:cubicBezTo>
                <a:cubicBezTo>
                  <a:pt x="1082998" y="2192408"/>
                  <a:pt x="123943" y="1306230"/>
                  <a:pt x="8615" y="170624"/>
                </a:cubicBezTo>
                <a:close/>
              </a:path>
            </a:pathLst>
          </a:cu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 userDrawn="1">
            <p:ph type="title"/>
            <p:custDataLst>
              <p:tags r:id="rId4"/>
            </p:custDataLst>
          </p:nvPr>
        </p:nvSpPr>
        <p:spPr>
          <a:xfrm>
            <a:off x="604800" y="669600"/>
            <a:ext cx="10976400" cy="565200"/>
          </a:xfrm>
        </p:spPr>
        <p:txBody>
          <a:bodyPr anchor="ctr">
            <a:normAutofit/>
          </a:bodyPr>
          <a:lstStyle>
            <a:lvl1pPr algn="ctr">
              <a:defRPr sz="3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 userDrawn="1"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2024/6/4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 userDrawn="1"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 userDrawn="1"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 userDrawn="1">
            <p:ph sz="quarter" idx="13"/>
            <p:custDataLst>
              <p:tags r:id="rId8"/>
            </p:custDataLst>
          </p:nvPr>
        </p:nvSpPr>
        <p:spPr>
          <a:xfrm>
            <a:off x="604837" y="1681200"/>
            <a:ext cx="10990800" cy="3211200"/>
          </a:xfrm>
        </p:spPr>
        <p:txBody>
          <a:bodyPr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文本占位符 8"/>
          <p:cNvSpPr>
            <a:spLocks noGrp="1"/>
          </p:cNvSpPr>
          <p:nvPr userDrawn="1">
            <p:ph type="body" sz="quarter" idx="14"/>
            <p:custDataLst>
              <p:tags r:id="rId9"/>
            </p:custDataLst>
          </p:nvPr>
        </p:nvSpPr>
        <p:spPr>
          <a:xfrm>
            <a:off x="594000" y="5180400"/>
            <a:ext cx="11001600" cy="1011600"/>
          </a:xfrm>
        </p:spPr>
        <p:txBody>
          <a:bodyPr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 userDrawn="1">
            <p:ph type="title"/>
            <p:custDataLst>
              <p:tags r:id="rId2"/>
            </p:custDataLst>
          </p:nvPr>
        </p:nvSpPr>
        <p:spPr>
          <a:xfrm>
            <a:off x="579600" y="237600"/>
            <a:ext cx="11037600" cy="441964"/>
          </a:xfrm>
        </p:spPr>
        <p:txBody>
          <a:bodyPr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 userDrawn="1"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2024/6/4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 userDrawn="1"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 userDrawn="1"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 userDrawn="1">
            <p:ph sz="quarter" idx="13"/>
            <p:custDataLst>
              <p:tags r:id="rId6"/>
            </p:custDataLst>
          </p:nvPr>
        </p:nvSpPr>
        <p:spPr>
          <a:xfrm>
            <a:off x="579600" y="1663200"/>
            <a:ext cx="5342400" cy="2894400"/>
          </a:xfrm>
        </p:spPr>
        <p:txBody>
          <a:bodyPr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内容占位符 8"/>
          <p:cNvSpPr>
            <a:spLocks noGrp="1"/>
          </p:cNvSpPr>
          <p:nvPr userDrawn="1">
            <p:ph sz="quarter" idx="14"/>
            <p:custDataLst>
              <p:tags r:id="rId7"/>
            </p:custDataLst>
          </p:nvPr>
        </p:nvSpPr>
        <p:spPr>
          <a:xfrm>
            <a:off x="6242400" y="1663200"/>
            <a:ext cx="5367600" cy="2894400"/>
          </a:xfrm>
        </p:spPr>
        <p:txBody>
          <a:bodyPr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11" name="文本占位符 10"/>
          <p:cNvSpPr>
            <a:spLocks noGrp="1"/>
          </p:cNvSpPr>
          <p:nvPr userDrawn="1">
            <p:ph type="body" sz="quarter" idx="15"/>
            <p:custDataLst>
              <p:tags r:id="rId8"/>
            </p:custDataLst>
          </p:nvPr>
        </p:nvSpPr>
        <p:spPr>
          <a:xfrm>
            <a:off x="572400" y="4816800"/>
            <a:ext cx="5342400" cy="781200"/>
          </a:xfrm>
        </p:spPr>
        <p:txBody>
          <a:bodyPr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13" name="文本占位符 12"/>
          <p:cNvSpPr>
            <a:spLocks noGrp="1"/>
          </p:cNvSpPr>
          <p:nvPr userDrawn="1">
            <p:ph type="body" sz="quarter" idx="16"/>
            <p:custDataLst>
              <p:tags r:id="rId9"/>
            </p:custDataLst>
          </p:nvPr>
        </p:nvSpPr>
        <p:spPr>
          <a:xfrm>
            <a:off x="6253200" y="4813200"/>
            <a:ext cx="5367600" cy="781200"/>
          </a:xfrm>
        </p:spPr>
        <p:txBody>
          <a:bodyPr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grpSp>
        <p:nvGrpSpPr>
          <p:cNvPr id="23" name="组合 22"/>
          <p:cNvGrpSpPr/>
          <p:nvPr userDrawn="1">
            <p:custDataLst>
              <p:tags r:id="rId10"/>
            </p:custDataLst>
          </p:nvPr>
        </p:nvGrpSpPr>
        <p:grpSpPr>
          <a:xfrm>
            <a:off x="11310620" y="443230"/>
            <a:ext cx="521335" cy="428625"/>
            <a:chOff x="383382" y="4958557"/>
            <a:chExt cx="521493" cy="428627"/>
          </a:xfrm>
        </p:grpSpPr>
        <p:cxnSp>
          <p:nvCxnSpPr>
            <p:cNvPr id="25" name="直接连接符 24"/>
            <p:cNvCxnSpPr/>
            <p:nvPr userDrawn="1">
              <p:custDataLst>
                <p:tags r:id="rId12"/>
              </p:custDataLst>
            </p:nvPr>
          </p:nvCxnSpPr>
          <p:spPr>
            <a:xfrm>
              <a:off x="383382" y="4958557"/>
              <a:ext cx="521493" cy="0"/>
            </a:xfrm>
            <a:prstGeom prst="line">
              <a:avLst/>
            </a:prstGeom>
            <a:ln w="63500">
              <a:gradFill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57000">
                    <a:schemeClr val="accent1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接连接符 25"/>
            <p:cNvCxnSpPr/>
            <p:nvPr userDrawn="1">
              <p:custDataLst>
                <p:tags r:id="rId13"/>
              </p:custDataLst>
            </p:nvPr>
          </p:nvCxnSpPr>
          <p:spPr>
            <a:xfrm>
              <a:off x="383382" y="5172871"/>
              <a:ext cx="521493" cy="0"/>
            </a:xfrm>
            <a:prstGeom prst="line">
              <a:avLst/>
            </a:prstGeom>
            <a:ln w="63500">
              <a:gradFill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57000">
                    <a:schemeClr val="accent1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接连接符 26"/>
            <p:cNvCxnSpPr/>
            <p:nvPr userDrawn="1">
              <p:custDataLst>
                <p:tags r:id="rId14"/>
              </p:custDataLst>
            </p:nvPr>
          </p:nvCxnSpPr>
          <p:spPr>
            <a:xfrm>
              <a:off x="383382" y="5387184"/>
              <a:ext cx="521493" cy="0"/>
            </a:xfrm>
            <a:prstGeom prst="line">
              <a:avLst/>
            </a:prstGeom>
            <a:ln w="63500">
              <a:gradFill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57000">
                    <a:schemeClr val="accent1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任意多边形: 形状 23"/>
          <p:cNvSpPr/>
          <p:nvPr userDrawn="1">
            <p:custDataLst>
              <p:tags r:id="rId11"/>
            </p:custDataLst>
          </p:nvPr>
        </p:nvSpPr>
        <p:spPr>
          <a:xfrm rot="10800000">
            <a:off x="157480" y="6153785"/>
            <a:ext cx="1443990" cy="704215"/>
          </a:xfrm>
          <a:custGeom>
            <a:avLst/>
            <a:gdLst>
              <a:gd name="connsiteX0" fmla="*/ 0 w 4498061"/>
              <a:gd name="connsiteY0" fmla="*/ 0 h 2192408"/>
              <a:gd name="connsiteX1" fmla="*/ 4498061 w 4498061"/>
              <a:gd name="connsiteY1" fmla="*/ 0 h 2192408"/>
              <a:gd name="connsiteX2" fmla="*/ 4489445 w 4498061"/>
              <a:gd name="connsiteY2" fmla="*/ 170624 h 2192408"/>
              <a:gd name="connsiteX3" fmla="*/ 2249030 w 4498061"/>
              <a:gd name="connsiteY3" fmla="*/ 2192408 h 2192408"/>
              <a:gd name="connsiteX4" fmla="*/ 8615 w 4498061"/>
              <a:gd name="connsiteY4" fmla="*/ 170624 h 2192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98061" h="2192408">
                <a:moveTo>
                  <a:pt x="0" y="0"/>
                </a:moveTo>
                <a:lnTo>
                  <a:pt x="4498061" y="0"/>
                </a:lnTo>
                <a:lnTo>
                  <a:pt x="4489445" y="170624"/>
                </a:lnTo>
                <a:cubicBezTo>
                  <a:pt x="4374118" y="1306230"/>
                  <a:pt x="3415063" y="2192408"/>
                  <a:pt x="2249030" y="2192408"/>
                </a:cubicBezTo>
                <a:cubicBezTo>
                  <a:pt x="1082998" y="2192408"/>
                  <a:pt x="123943" y="1306230"/>
                  <a:pt x="8615" y="170624"/>
                </a:cubicBezTo>
                <a:close/>
              </a:path>
            </a:pathLst>
          </a:cu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任意多边形: 形状 62"/>
          <p:cNvSpPr/>
          <p:nvPr userDrawn="1">
            <p:custDataLst>
              <p:tags r:id="rId1"/>
            </p:custDataLst>
          </p:nvPr>
        </p:nvSpPr>
        <p:spPr>
          <a:xfrm>
            <a:off x="6471920" y="0"/>
            <a:ext cx="4498340" cy="2192655"/>
          </a:xfrm>
          <a:custGeom>
            <a:avLst/>
            <a:gdLst>
              <a:gd name="connsiteX0" fmla="*/ 0 w 4498061"/>
              <a:gd name="connsiteY0" fmla="*/ 0 h 2192408"/>
              <a:gd name="connsiteX1" fmla="*/ 4498061 w 4498061"/>
              <a:gd name="connsiteY1" fmla="*/ 0 h 2192408"/>
              <a:gd name="connsiteX2" fmla="*/ 4489445 w 4498061"/>
              <a:gd name="connsiteY2" fmla="*/ 170624 h 2192408"/>
              <a:gd name="connsiteX3" fmla="*/ 2249030 w 4498061"/>
              <a:gd name="connsiteY3" fmla="*/ 2192408 h 2192408"/>
              <a:gd name="connsiteX4" fmla="*/ 8615 w 4498061"/>
              <a:gd name="connsiteY4" fmla="*/ 170624 h 2192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98061" h="2192408">
                <a:moveTo>
                  <a:pt x="0" y="0"/>
                </a:moveTo>
                <a:lnTo>
                  <a:pt x="4498061" y="0"/>
                </a:lnTo>
                <a:lnTo>
                  <a:pt x="4489445" y="170624"/>
                </a:lnTo>
                <a:cubicBezTo>
                  <a:pt x="4374118" y="1306230"/>
                  <a:pt x="3415063" y="2192408"/>
                  <a:pt x="2249030" y="2192408"/>
                </a:cubicBezTo>
                <a:cubicBezTo>
                  <a:pt x="1082998" y="2192408"/>
                  <a:pt x="123943" y="1306230"/>
                  <a:pt x="8615" y="170624"/>
                </a:cubicBezTo>
                <a:close/>
              </a:path>
            </a:pathLst>
          </a:cu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4" name="任意多边形: 形状 63"/>
          <p:cNvSpPr/>
          <p:nvPr userDrawn="1">
            <p:custDataLst>
              <p:tags r:id="rId2"/>
            </p:custDataLst>
          </p:nvPr>
        </p:nvSpPr>
        <p:spPr>
          <a:xfrm>
            <a:off x="1465580" y="5164455"/>
            <a:ext cx="3559175" cy="1693545"/>
          </a:xfrm>
          <a:custGeom>
            <a:avLst/>
            <a:gdLst>
              <a:gd name="connsiteX0" fmla="*/ 1779745 w 3559491"/>
              <a:gd name="connsiteY0" fmla="*/ 0 h 1693763"/>
              <a:gd name="connsiteX1" fmla="*/ 3554851 w 3559491"/>
              <a:gd name="connsiteY1" fmla="*/ 1601882 h 1693763"/>
              <a:gd name="connsiteX2" fmla="*/ 3559491 w 3559491"/>
              <a:gd name="connsiteY2" fmla="*/ 1693763 h 1693763"/>
              <a:gd name="connsiteX3" fmla="*/ 0 w 3559491"/>
              <a:gd name="connsiteY3" fmla="*/ 1693763 h 1693763"/>
              <a:gd name="connsiteX4" fmla="*/ 4639 w 3559491"/>
              <a:gd name="connsiteY4" fmla="*/ 1601882 h 1693763"/>
              <a:gd name="connsiteX5" fmla="*/ 1779745 w 3559491"/>
              <a:gd name="connsiteY5" fmla="*/ 0 h 1693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59491" h="1693763">
                <a:moveTo>
                  <a:pt x="1779745" y="0"/>
                </a:moveTo>
                <a:cubicBezTo>
                  <a:pt x="2703606" y="0"/>
                  <a:pt x="3463476" y="702129"/>
                  <a:pt x="3554851" y="1601882"/>
                </a:cubicBezTo>
                <a:lnTo>
                  <a:pt x="3559491" y="1693763"/>
                </a:lnTo>
                <a:lnTo>
                  <a:pt x="0" y="1693763"/>
                </a:lnTo>
                <a:lnTo>
                  <a:pt x="4639" y="1601882"/>
                </a:lnTo>
                <a:cubicBezTo>
                  <a:pt x="96014" y="702129"/>
                  <a:pt x="855884" y="0"/>
                  <a:pt x="1779745" y="0"/>
                </a:cubicBezTo>
                <a:close/>
              </a:path>
            </a:pathLst>
          </a:cu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0" name="矩形 9"/>
          <p:cNvSpPr/>
          <p:nvPr userDrawn="1">
            <p:custDataLst>
              <p:tags r:id="rId3"/>
            </p:custDataLst>
          </p:nvPr>
        </p:nvSpPr>
        <p:spPr>
          <a:xfrm>
            <a:off x="0" y="959224"/>
            <a:ext cx="12192000" cy="4939553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 userDrawn="1">
            <p:ph type="title" hasCustomPrompt="1"/>
            <p:custDataLst>
              <p:tags r:id="rId4"/>
            </p:custDataLst>
          </p:nvPr>
        </p:nvSpPr>
        <p:spPr>
          <a:xfrm>
            <a:off x="1522800" y="1339200"/>
            <a:ext cx="9144000" cy="2386800"/>
          </a:xfrm>
        </p:spPr>
        <p:txBody>
          <a:bodyPr anchor="b">
            <a:normAutofit/>
          </a:bodyPr>
          <a:lstStyle>
            <a:lvl1pPr algn="ctr">
              <a:defRPr sz="60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日期占位符 2"/>
          <p:cNvSpPr>
            <a:spLocks noGrp="1"/>
          </p:cNvSpPr>
          <p:nvPr userDrawn="1"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2024/6/4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 userDrawn="1"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 userDrawn="1"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 userDrawn="1">
            <p:ph type="body" sz="quarter" idx="13"/>
            <p:custDataLst>
              <p:tags r:id="rId8"/>
            </p:custDataLst>
          </p:nvPr>
        </p:nvSpPr>
        <p:spPr>
          <a:xfrm>
            <a:off x="1522413" y="3862800"/>
            <a:ext cx="9144000" cy="1656000"/>
          </a:xfrm>
        </p:spPr>
        <p:txBody>
          <a:bodyPr>
            <a:normAutofit/>
          </a:bodyPr>
          <a:lstStyle>
            <a:lvl1pPr algn="ctr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组合 21"/>
          <p:cNvGrpSpPr/>
          <p:nvPr userDrawn="1">
            <p:custDataLst>
              <p:tags r:id="rId1"/>
            </p:custDataLst>
          </p:nvPr>
        </p:nvGrpSpPr>
        <p:grpSpPr>
          <a:xfrm rot="5400000">
            <a:off x="5898515" y="-198755"/>
            <a:ext cx="394970" cy="792480"/>
            <a:chOff x="461" y="8832"/>
            <a:chExt cx="622" cy="1248"/>
          </a:xfrm>
        </p:grpSpPr>
        <p:sp>
          <p:nvSpPr>
            <p:cNvPr id="23" name="稻壳儿春秋广告/盗版必究        原创来源：http://chn.docer.com/works?userid=199329941#!/work_time"/>
            <p:cNvSpPr/>
            <p:nvPr userDrawn="1">
              <p:custDataLst>
                <p:tags r:id="rId8"/>
              </p:custDataLst>
            </p:nvPr>
          </p:nvSpPr>
          <p:spPr>
            <a:xfrm>
              <a:off x="461" y="8832"/>
              <a:ext cx="623" cy="1248"/>
            </a:xfrm>
            <a:custGeom>
              <a:avLst/>
              <a:gdLst>
                <a:gd name="connsiteX0" fmla="*/ 0 w 2316480"/>
                <a:gd name="connsiteY0" fmla="*/ 0 h 4632960"/>
                <a:gd name="connsiteX1" fmla="*/ 2316480 w 2316480"/>
                <a:gd name="connsiteY1" fmla="*/ 2316480 h 4632960"/>
                <a:gd name="connsiteX2" fmla="*/ 0 w 2316480"/>
                <a:gd name="connsiteY2" fmla="*/ 4632960 h 4632960"/>
                <a:gd name="connsiteX3" fmla="*/ 0 w 2316480"/>
                <a:gd name="connsiteY3" fmla="*/ 0 h 4632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16480" h="4632960">
                  <a:moveTo>
                    <a:pt x="0" y="0"/>
                  </a:moveTo>
                  <a:lnTo>
                    <a:pt x="2316480" y="2316480"/>
                  </a:lnTo>
                  <a:lnTo>
                    <a:pt x="0" y="46329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" name="稻壳儿春秋广告/盗版必究        原创来源：http://chn.docer.com/works?userid=199329941#!/work_time"/>
            <p:cNvSpPr/>
            <p:nvPr userDrawn="1">
              <p:custDataLst>
                <p:tags r:id="rId9"/>
              </p:custDataLst>
            </p:nvPr>
          </p:nvSpPr>
          <p:spPr>
            <a:xfrm>
              <a:off x="461" y="9152"/>
              <a:ext cx="303" cy="609"/>
            </a:xfrm>
            <a:custGeom>
              <a:avLst/>
              <a:gdLst>
                <a:gd name="connsiteX0" fmla="*/ 0 w 2316480"/>
                <a:gd name="connsiteY0" fmla="*/ 0 h 4632960"/>
                <a:gd name="connsiteX1" fmla="*/ 2316480 w 2316480"/>
                <a:gd name="connsiteY1" fmla="*/ 2316480 h 4632960"/>
                <a:gd name="connsiteX2" fmla="*/ 0 w 2316480"/>
                <a:gd name="connsiteY2" fmla="*/ 4632960 h 4632960"/>
                <a:gd name="connsiteX3" fmla="*/ 0 w 2316480"/>
                <a:gd name="connsiteY3" fmla="*/ 0 h 4632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16480" h="4632960">
                  <a:moveTo>
                    <a:pt x="0" y="0"/>
                  </a:moveTo>
                  <a:lnTo>
                    <a:pt x="2316480" y="2316480"/>
                  </a:lnTo>
                  <a:lnTo>
                    <a:pt x="0" y="46329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90170" tIns="46990" rIns="90170" bIns="46990" rtlCol="0" anchor="t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90170" tIns="46990" rIns="90170" bIns="4699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  <a:p>
            <a:pPr lvl="1"/>
            <a:r>
              <a:rPr>
                <a:sym typeface="+mn-ea"/>
              </a:rPr>
              <a:t>第二级</a:t>
            </a:r>
          </a:p>
          <a:p>
            <a:pPr lvl="2"/>
            <a:r>
              <a:rPr>
                <a:sym typeface="+mn-ea"/>
              </a:rPr>
              <a:t>第三级</a:t>
            </a:r>
          </a:p>
          <a:p>
            <a:pPr lvl="3"/>
            <a:r>
              <a:rPr>
                <a:sym typeface="+mn-ea"/>
              </a:rPr>
              <a:t>第四级</a:t>
            </a:r>
          </a:p>
          <a:p>
            <a:pPr lvl="4"/>
            <a:r>
              <a:rPr>
                <a:sym typeface="+mn-ea"/>
              </a:rPr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238877" y="952508"/>
            <a:ext cx="5283242" cy="5388907"/>
          </a:xfrm>
        </p:spPr>
        <p:txBody>
          <a:bodyPr lIns="90170" tIns="46990" rIns="90170" bIns="46990">
            <a:normAutofit/>
          </a:bodyPr>
          <a:lstStyle>
            <a:lvl1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2024/6/4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组合 23"/>
          <p:cNvGrpSpPr/>
          <p:nvPr userDrawn="1">
            <p:custDataLst>
              <p:tags r:id="rId1"/>
            </p:custDataLst>
          </p:nvPr>
        </p:nvGrpSpPr>
        <p:grpSpPr>
          <a:xfrm rot="5400000">
            <a:off x="5898515" y="-198755"/>
            <a:ext cx="394970" cy="792480"/>
            <a:chOff x="461" y="8832"/>
            <a:chExt cx="622" cy="1248"/>
          </a:xfrm>
        </p:grpSpPr>
        <p:sp>
          <p:nvSpPr>
            <p:cNvPr id="25" name="稻壳儿春秋广告/盗版必究        原创来源：http://chn.docer.com/works?userid=199329941#!/work_time"/>
            <p:cNvSpPr/>
            <p:nvPr userDrawn="1">
              <p:custDataLst>
                <p:tags r:id="rId10"/>
              </p:custDataLst>
            </p:nvPr>
          </p:nvSpPr>
          <p:spPr>
            <a:xfrm>
              <a:off x="461" y="8832"/>
              <a:ext cx="623" cy="1248"/>
            </a:xfrm>
            <a:custGeom>
              <a:avLst/>
              <a:gdLst>
                <a:gd name="connsiteX0" fmla="*/ 0 w 2316480"/>
                <a:gd name="connsiteY0" fmla="*/ 0 h 4632960"/>
                <a:gd name="connsiteX1" fmla="*/ 2316480 w 2316480"/>
                <a:gd name="connsiteY1" fmla="*/ 2316480 h 4632960"/>
                <a:gd name="connsiteX2" fmla="*/ 0 w 2316480"/>
                <a:gd name="connsiteY2" fmla="*/ 4632960 h 4632960"/>
                <a:gd name="connsiteX3" fmla="*/ 0 w 2316480"/>
                <a:gd name="connsiteY3" fmla="*/ 0 h 4632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16480" h="4632960">
                  <a:moveTo>
                    <a:pt x="0" y="0"/>
                  </a:moveTo>
                  <a:lnTo>
                    <a:pt x="2316480" y="2316480"/>
                  </a:lnTo>
                  <a:lnTo>
                    <a:pt x="0" y="46329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6" name="稻壳儿春秋广告/盗版必究        原创来源：http://chn.docer.com/works?userid=199329941#!/work_time"/>
            <p:cNvSpPr/>
            <p:nvPr userDrawn="1">
              <p:custDataLst>
                <p:tags r:id="rId11"/>
              </p:custDataLst>
            </p:nvPr>
          </p:nvSpPr>
          <p:spPr>
            <a:xfrm>
              <a:off x="461" y="9152"/>
              <a:ext cx="303" cy="609"/>
            </a:xfrm>
            <a:custGeom>
              <a:avLst/>
              <a:gdLst>
                <a:gd name="connsiteX0" fmla="*/ 0 w 2316480"/>
                <a:gd name="connsiteY0" fmla="*/ 0 h 4632960"/>
                <a:gd name="connsiteX1" fmla="*/ 2316480 w 2316480"/>
                <a:gd name="connsiteY1" fmla="*/ 2316480 h 4632960"/>
                <a:gd name="connsiteX2" fmla="*/ 0 w 2316480"/>
                <a:gd name="connsiteY2" fmla="*/ 4632960 h 4632960"/>
                <a:gd name="connsiteX3" fmla="*/ 0 w 2316480"/>
                <a:gd name="connsiteY3" fmla="*/ 0 h 4632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16480" h="4632960">
                  <a:moveTo>
                    <a:pt x="0" y="0"/>
                  </a:moveTo>
                  <a:lnTo>
                    <a:pt x="2316480" y="2316480"/>
                  </a:lnTo>
                  <a:lnTo>
                    <a:pt x="0" y="46329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90170" tIns="46990" rIns="90170" bIns="46990" rtlCol="0" anchor="t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69930" y="952508"/>
            <a:ext cx="5283242" cy="381003"/>
          </a:xfrm>
        </p:spPr>
        <p:txBody>
          <a:bodyPr lIns="90170" tIns="46990" rIns="90170" bIns="4699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0"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69925" y="1406525"/>
            <a:ext cx="5283200" cy="4934752"/>
          </a:xfrm>
        </p:spPr>
        <p:txBody>
          <a:bodyPr vert="horz" lIns="90170" tIns="46990" rIns="90170" bIns="4699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952508"/>
            <a:ext cx="5283242" cy="381003"/>
          </a:xfrm>
        </p:spPr>
        <p:txBody>
          <a:bodyPr vert="horz" lIns="90170" tIns="46990" rIns="90170" bIns="4699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0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406525"/>
            <a:ext cx="5283242" cy="4934752"/>
          </a:xfrm>
        </p:spPr>
        <p:txBody>
          <a:bodyPr vert="horz" lIns="90170" tIns="46990" rIns="90170" bIns="4699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2024/6/4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组合 12"/>
          <p:cNvGrpSpPr/>
          <p:nvPr userDrawn="1">
            <p:custDataLst>
              <p:tags r:id="rId1"/>
            </p:custDataLst>
          </p:nvPr>
        </p:nvGrpSpPr>
        <p:grpSpPr>
          <a:xfrm>
            <a:off x="-1" y="-4"/>
            <a:ext cx="12192004" cy="6858004"/>
            <a:chOff x="-1" y="-4"/>
            <a:chExt cx="12192004" cy="6858004"/>
          </a:xfrm>
        </p:grpSpPr>
        <p:grpSp>
          <p:nvGrpSpPr>
            <p:cNvPr id="14" name="组合 13"/>
            <p:cNvGrpSpPr/>
            <p:nvPr/>
          </p:nvGrpSpPr>
          <p:grpSpPr>
            <a:xfrm>
              <a:off x="-1" y="3967089"/>
              <a:ext cx="2890911" cy="2890911"/>
              <a:chOff x="0" y="4463592"/>
              <a:chExt cx="2394408" cy="2394408"/>
            </a:xfrm>
          </p:grpSpPr>
          <p:sp>
            <p:nvSpPr>
              <p:cNvPr id="18" name="稻壳儿春秋广告/盗版必究        原创来源：http://chn.docer.com/works?userid=199329941#!/work_time"/>
              <p:cNvSpPr/>
              <p:nvPr>
                <p:custDataLst>
                  <p:tags r:id="rId8"/>
                </p:custDataLst>
              </p:nvPr>
            </p:nvSpPr>
            <p:spPr>
              <a:xfrm>
                <a:off x="0" y="4463592"/>
                <a:ext cx="2394408" cy="2394408"/>
              </a:xfrm>
              <a:prstGeom prst="rtTriangl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9" name="稻壳儿春秋广告/盗版必究        原创来源：http://chn.docer.com/works?userid=199329941#!/work_time"/>
              <p:cNvSpPr/>
              <p:nvPr>
                <p:custDataLst>
                  <p:tags r:id="rId9"/>
                </p:custDataLst>
              </p:nvPr>
            </p:nvSpPr>
            <p:spPr>
              <a:xfrm>
                <a:off x="0" y="5297864"/>
                <a:ext cx="1560136" cy="1560136"/>
              </a:xfrm>
              <a:prstGeom prst="rtTriangle">
                <a:avLst/>
              </a:prstGeom>
              <a:solidFill>
                <a:schemeClr val="bg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15" name="组合 14"/>
            <p:cNvGrpSpPr/>
            <p:nvPr/>
          </p:nvGrpSpPr>
          <p:grpSpPr>
            <a:xfrm flipH="1" flipV="1">
              <a:off x="5641145" y="-4"/>
              <a:ext cx="6550858" cy="6550861"/>
              <a:chOff x="0" y="4463592"/>
              <a:chExt cx="2394408" cy="2394409"/>
            </a:xfrm>
          </p:grpSpPr>
          <p:sp>
            <p:nvSpPr>
              <p:cNvPr id="16" name="稻壳儿春秋广告/盗版必究        原创来源：http://chn.docer.com/works?userid=199329941#!/work_time"/>
              <p:cNvSpPr/>
              <p:nvPr>
                <p:custDataLst>
                  <p:tags r:id="rId6"/>
                </p:custDataLst>
              </p:nvPr>
            </p:nvSpPr>
            <p:spPr>
              <a:xfrm>
                <a:off x="0" y="4463592"/>
                <a:ext cx="2394408" cy="2394408"/>
              </a:xfrm>
              <a:prstGeom prst="rtTriangl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7" name="稻壳儿春秋广告/盗版必究        原创来源：http://chn.docer.com/works?userid=199329941#!/work_time"/>
              <p:cNvSpPr/>
              <p:nvPr>
                <p:custDataLst>
                  <p:tags r:id="rId7"/>
                </p:custDataLst>
              </p:nvPr>
            </p:nvSpPr>
            <p:spPr>
              <a:xfrm>
                <a:off x="0" y="4777248"/>
                <a:ext cx="2080753" cy="2080753"/>
              </a:xfrm>
              <a:prstGeom prst="rtTriangle">
                <a:avLst/>
              </a:prstGeom>
              <a:solidFill>
                <a:srgbClr val="083473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lIns="90170" tIns="46990" rIns="90170" bIns="46990" rtlCol="0" anchor="t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2024/6/4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2024/6/4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组合 21"/>
          <p:cNvGrpSpPr/>
          <p:nvPr userDrawn="1">
            <p:custDataLst>
              <p:tags r:id="rId1"/>
            </p:custDataLst>
          </p:nvPr>
        </p:nvGrpSpPr>
        <p:grpSpPr>
          <a:xfrm rot="5400000">
            <a:off x="5898515" y="-198755"/>
            <a:ext cx="394970" cy="792480"/>
            <a:chOff x="461" y="8832"/>
            <a:chExt cx="622" cy="1248"/>
          </a:xfrm>
        </p:grpSpPr>
        <p:sp>
          <p:nvSpPr>
            <p:cNvPr id="23" name="稻壳儿春秋广告/盗版必究        原创来源：http://chn.docer.com/works?userid=199329941#!/work_time"/>
            <p:cNvSpPr/>
            <p:nvPr userDrawn="1">
              <p:custDataLst>
                <p:tags r:id="rId8"/>
              </p:custDataLst>
            </p:nvPr>
          </p:nvSpPr>
          <p:spPr>
            <a:xfrm>
              <a:off x="461" y="8832"/>
              <a:ext cx="623" cy="1248"/>
            </a:xfrm>
            <a:custGeom>
              <a:avLst/>
              <a:gdLst>
                <a:gd name="connsiteX0" fmla="*/ 0 w 2316480"/>
                <a:gd name="connsiteY0" fmla="*/ 0 h 4632960"/>
                <a:gd name="connsiteX1" fmla="*/ 2316480 w 2316480"/>
                <a:gd name="connsiteY1" fmla="*/ 2316480 h 4632960"/>
                <a:gd name="connsiteX2" fmla="*/ 0 w 2316480"/>
                <a:gd name="connsiteY2" fmla="*/ 4632960 h 4632960"/>
                <a:gd name="connsiteX3" fmla="*/ 0 w 2316480"/>
                <a:gd name="connsiteY3" fmla="*/ 0 h 4632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16480" h="4632960">
                  <a:moveTo>
                    <a:pt x="0" y="0"/>
                  </a:moveTo>
                  <a:lnTo>
                    <a:pt x="2316480" y="2316480"/>
                  </a:lnTo>
                  <a:lnTo>
                    <a:pt x="0" y="46329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" name="稻壳儿春秋广告/盗版必究        原创来源：http://chn.docer.com/works?userid=199329941#!/work_time"/>
            <p:cNvSpPr/>
            <p:nvPr userDrawn="1">
              <p:custDataLst>
                <p:tags r:id="rId9"/>
              </p:custDataLst>
            </p:nvPr>
          </p:nvSpPr>
          <p:spPr>
            <a:xfrm>
              <a:off x="461" y="9152"/>
              <a:ext cx="303" cy="609"/>
            </a:xfrm>
            <a:custGeom>
              <a:avLst/>
              <a:gdLst>
                <a:gd name="connsiteX0" fmla="*/ 0 w 2316480"/>
                <a:gd name="connsiteY0" fmla="*/ 0 h 4632960"/>
                <a:gd name="connsiteX1" fmla="*/ 2316480 w 2316480"/>
                <a:gd name="connsiteY1" fmla="*/ 2316480 h 4632960"/>
                <a:gd name="connsiteX2" fmla="*/ 0 w 2316480"/>
                <a:gd name="connsiteY2" fmla="*/ 4632960 h 4632960"/>
                <a:gd name="connsiteX3" fmla="*/ 0 w 2316480"/>
                <a:gd name="connsiteY3" fmla="*/ 0 h 4632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16480" h="4632960">
                  <a:moveTo>
                    <a:pt x="0" y="0"/>
                  </a:moveTo>
                  <a:lnTo>
                    <a:pt x="2316480" y="2316480"/>
                  </a:lnTo>
                  <a:lnTo>
                    <a:pt x="0" y="46329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930" y="443234"/>
            <a:ext cx="10852237" cy="441964"/>
          </a:xfrm>
        </p:spPr>
        <p:txBody>
          <a:bodyPr vert="horz" lIns="90170" tIns="46990" rIns="90170" bIns="46990" rtlCol="0" anchor="t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3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90170" tIns="46990" rIns="90170" bIns="4699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4"/>
            </p:custDataLst>
          </p:nvPr>
        </p:nvSpPr>
        <p:spPr>
          <a:xfrm>
            <a:off x="6238925" y="952508"/>
            <a:ext cx="5283242" cy="5388907"/>
          </a:xfrm>
        </p:spPr>
        <p:txBody>
          <a:bodyPr vert="horz" lIns="90170" tIns="46990" rIns="90170" bIns="4699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2024/6/4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组合 20"/>
          <p:cNvGrpSpPr/>
          <p:nvPr userDrawn="1">
            <p:custDataLst>
              <p:tags r:id="rId1"/>
            </p:custDataLst>
          </p:nvPr>
        </p:nvGrpSpPr>
        <p:grpSpPr>
          <a:xfrm>
            <a:off x="292735" y="304200"/>
            <a:ext cx="11606530" cy="6249600"/>
            <a:chOff x="292735" y="304200"/>
            <a:chExt cx="11606530" cy="6249600"/>
          </a:xfrm>
        </p:grpSpPr>
        <p:sp>
          <p:nvSpPr>
            <p:cNvPr id="22" name="矩形 21"/>
            <p:cNvSpPr/>
            <p:nvPr userDrawn="1">
              <p:custDataLst>
                <p:tags r:id="rId7"/>
              </p:custDataLst>
            </p:nvPr>
          </p:nvSpPr>
          <p:spPr>
            <a:xfrm>
              <a:off x="292800" y="304200"/>
              <a:ext cx="11606400" cy="62496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/>
            </a:p>
          </p:txBody>
        </p:sp>
        <p:grpSp>
          <p:nvGrpSpPr>
            <p:cNvPr id="23" name="组合 22"/>
            <p:cNvGrpSpPr/>
            <p:nvPr userDrawn="1">
              <p:custDataLst>
                <p:tags r:id="rId8"/>
              </p:custDataLst>
            </p:nvPr>
          </p:nvGrpSpPr>
          <p:grpSpPr>
            <a:xfrm>
              <a:off x="292735" y="5608320"/>
              <a:ext cx="394970" cy="792480"/>
              <a:chOff x="461" y="8832"/>
              <a:chExt cx="622" cy="1248"/>
            </a:xfrm>
          </p:grpSpPr>
          <p:sp>
            <p:nvSpPr>
              <p:cNvPr id="27" name="稻壳儿春秋广告/盗版必究        原创来源：http://chn.docer.com/works?userid=199329941#!/work_time"/>
              <p:cNvSpPr/>
              <p:nvPr userDrawn="1">
                <p:custDataLst>
                  <p:tags r:id="rId12"/>
                </p:custDataLst>
              </p:nvPr>
            </p:nvSpPr>
            <p:spPr>
              <a:xfrm>
                <a:off x="461" y="8832"/>
                <a:ext cx="623" cy="1248"/>
              </a:xfrm>
              <a:custGeom>
                <a:avLst/>
                <a:gdLst>
                  <a:gd name="connsiteX0" fmla="*/ 0 w 2316480"/>
                  <a:gd name="connsiteY0" fmla="*/ 0 h 4632960"/>
                  <a:gd name="connsiteX1" fmla="*/ 2316480 w 2316480"/>
                  <a:gd name="connsiteY1" fmla="*/ 2316480 h 4632960"/>
                  <a:gd name="connsiteX2" fmla="*/ 0 w 2316480"/>
                  <a:gd name="connsiteY2" fmla="*/ 4632960 h 4632960"/>
                  <a:gd name="connsiteX3" fmla="*/ 0 w 2316480"/>
                  <a:gd name="connsiteY3" fmla="*/ 0 h 46329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316480" h="4632960">
                    <a:moveTo>
                      <a:pt x="0" y="0"/>
                    </a:moveTo>
                    <a:lnTo>
                      <a:pt x="2316480" y="2316480"/>
                    </a:lnTo>
                    <a:lnTo>
                      <a:pt x="0" y="463296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6">
                  <a:alpha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8" name="稻壳儿春秋广告/盗版必究        原创来源：http://chn.docer.com/works?userid=199329941#!/work_time"/>
              <p:cNvSpPr/>
              <p:nvPr userDrawn="1">
                <p:custDataLst>
                  <p:tags r:id="rId13"/>
                </p:custDataLst>
              </p:nvPr>
            </p:nvSpPr>
            <p:spPr>
              <a:xfrm>
                <a:off x="461" y="9152"/>
                <a:ext cx="303" cy="609"/>
              </a:xfrm>
              <a:custGeom>
                <a:avLst/>
                <a:gdLst>
                  <a:gd name="connsiteX0" fmla="*/ 0 w 2316480"/>
                  <a:gd name="connsiteY0" fmla="*/ 0 h 4632960"/>
                  <a:gd name="connsiteX1" fmla="*/ 2316480 w 2316480"/>
                  <a:gd name="connsiteY1" fmla="*/ 2316480 h 4632960"/>
                  <a:gd name="connsiteX2" fmla="*/ 0 w 2316480"/>
                  <a:gd name="connsiteY2" fmla="*/ 4632960 h 4632960"/>
                  <a:gd name="connsiteX3" fmla="*/ 0 w 2316480"/>
                  <a:gd name="connsiteY3" fmla="*/ 0 h 46329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316480" h="4632960">
                    <a:moveTo>
                      <a:pt x="0" y="0"/>
                    </a:moveTo>
                    <a:lnTo>
                      <a:pt x="2316480" y="2316480"/>
                    </a:lnTo>
                    <a:lnTo>
                      <a:pt x="0" y="463296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24" name="组合 23"/>
            <p:cNvGrpSpPr/>
            <p:nvPr userDrawn="1">
              <p:custDataLst>
                <p:tags r:id="rId9"/>
              </p:custDataLst>
            </p:nvPr>
          </p:nvGrpSpPr>
          <p:grpSpPr>
            <a:xfrm flipH="1">
              <a:off x="11504295" y="418465"/>
              <a:ext cx="394970" cy="792480"/>
              <a:chOff x="461" y="8832"/>
              <a:chExt cx="622" cy="1248"/>
            </a:xfrm>
          </p:grpSpPr>
          <p:sp>
            <p:nvSpPr>
              <p:cNvPr id="25" name="稻壳儿春秋广告/盗版必究        原创来源：http://chn.docer.com/works?userid=199329941#!/work_time"/>
              <p:cNvSpPr/>
              <p:nvPr userDrawn="1">
                <p:custDataLst>
                  <p:tags r:id="rId10"/>
                </p:custDataLst>
              </p:nvPr>
            </p:nvSpPr>
            <p:spPr>
              <a:xfrm>
                <a:off x="461" y="8832"/>
                <a:ext cx="623" cy="1248"/>
              </a:xfrm>
              <a:custGeom>
                <a:avLst/>
                <a:gdLst>
                  <a:gd name="connsiteX0" fmla="*/ 0 w 2316480"/>
                  <a:gd name="connsiteY0" fmla="*/ 0 h 4632960"/>
                  <a:gd name="connsiteX1" fmla="*/ 2316480 w 2316480"/>
                  <a:gd name="connsiteY1" fmla="*/ 2316480 h 4632960"/>
                  <a:gd name="connsiteX2" fmla="*/ 0 w 2316480"/>
                  <a:gd name="connsiteY2" fmla="*/ 4632960 h 4632960"/>
                  <a:gd name="connsiteX3" fmla="*/ 0 w 2316480"/>
                  <a:gd name="connsiteY3" fmla="*/ 0 h 46329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316480" h="4632960">
                    <a:moveTo>
                      <a:pt x="0" y="0"/>
                    </a:moveTo>
                    <a:lnTo>
                      <a:pt x="2316480" y="2316480"/>
                    </a:lnTo>
                    <a:lnTo>
                      <a:pt x="0" y="463296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6">
                  <a:alpha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6" name="稻壳儿春秋广告/盗版必究        原创来源：http://chn.docer.com/works?userid=199329941#!/work_time"/>
              <p:cNvSpPr/>
              <p:nvPr userDrawn="1">
                <p:custDataLst>
                  <p:tags r:id="rId11"/>
                </p:custDataLst>
              </p:nvPr>
            </p:nvSpPr>
            <p:spPr>
              <a:xfrm>
                <a:off x="461" y="9152"/>
                <a:ext cx="303" cy="609"/>
              </a:xfrm>
              <a:custGeom>
                <a:avLst/>
                <a:gdLst>
                  <a:gd name="connsiteX0" fmla="*/ 0 w 2316480"/>
                  <a:gd name="connsiteY0" fmla="*/ 0 h 4632960"/>
                  <a:gd name="connsiteX1" fmla="*/ 2316480 w 2316480"/>
                  <a:gd name="connsiteY1" fmla="*/ 2316480 h 4632960"/>
                  <a:gd name="connsiteX2" fmla="*/ 0 w 2316480"/>
                  <a:gd name="connsiteY2" fmla="*/ 4632960 h 4632960"/>
                  <a:gd name="connsiteX3" fmla="*/ 0 w 2316480"/>
                  <a:gd name="connsiteY3" fmla="*/ 0 h 46329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316480" h="4632960">
                    <a:moveTo>
                      <a:pt x="0" y="0"/>
                    </a:moveTo>
                    <a:lnTo>
                      <a:pt x="2316480" y="2316480"/>
                    </a:lnTo>
                    <a:lnTo>
                      <a:pt x="0" y="463296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90170" tIns="46990" rIns="90170" bIns="4699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 lIns="90170" tIns="46990" rIns="90170" bIns="46990">
            <a:normAutofit/>
          </a:bodyPr>
          <a:lstStyle>
            <a:lvl1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2024/6/4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ags" Target="../tags/tag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ags" Target="../tags/tag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ags" Target="../tags/tag6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ags" Target="../tags/tag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ags" Target="../tags/tag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13" Type="http://schemas.openxmlformats.org/officeDocument/2006/relationships/slideLayout" Target="../slideLayouts/slideLayout31.xml"/><Relationship Id="rId18" Type="http://schemas.openxmlformats.org/officeDocument/2006/relationships/slideLayout" Target="../slideLayouts/slideLayout36.xml"/><Relationship Id="rId3" Type="http://schemas.openxmlformats.org/officeDocument/2006/relationships/slideLayout" Target="../slideLayouts/slideLayout21.xml"/><Relationship Id="rId21" Type="http://schemas.openxmlformats.org/officeDocument/2006/relationships/tags" Target="../tags/tag185.xml"/><Relationship Id="rId7" Type="http://schemas.openxmlformats.org/officeDocument/2006/relationships/slideLayout" Target="../slideLayouts/slideLayout25.xml"/><Relationship Id="rId12" Type="http://schemas.openxmlformats.org/officeDocument/2006/relationships/slideLayout" Target="../slideLayouts/slideLayout30.xml"/><Relationship Id="rId17" Type="http://schemas.openxmlformats.org/officeDocument/2006/relationships/slideLayout" Target="../slideLayouts/slideLayout35.xml"/><Relationship Id="rId25" Type="http://schemas.openxmlformats.org/officeDocument/2006/relationships/tags" Target="../tags/tag189.xml"/><Relationship Id="rId2" Type="http://schemas.openxmlformats.org/officeDocument/2006/relationships/slideLayout" Target="../slideLayouts/slideLayout20.xml"/><Relationship Id="rId16" Type="http://schemas.openxmlformats.org/officeDocument/2006/relationships/slideLayout" Target="../slideLayouts/slideLayout34.xml"/><Relationship Id="rId20" Type="http://schemas.openxmlformats.org/officeDocument/2006/relationships/tags" Target="../tags/tag184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24" Type="http://schemas.openxmlformats.org/officeDocument/2006/relationships/tags" Target="../tags/tag188.xml"/><Relationship Id="rId5" Type="http://schemas.openxmlformats.org/officeDocument/2006/relationships/slideLayout" Target="../slideLayouts/slideLayout23.xml"/><Relationship Id="rId15" Type="http://schemas.openxmlformats.org/officeDocument/2006/relationships/slideLayout" Target="../slideLayouts/slideLayout33.xml"/><Relationship Id="rId23" Type="http://schemas.openxmlformats.org/officeDocument/2006/relationships/tags" Target="../tags/tag187.xml"/><Relationship Id="rId10" Type="http://schemas.openxmlformats.org/officeDocument/2006/relationships/slideLayout" Target="../slideLayouts/slideLayout28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Relationship Id="rId14" Type="http://schemas.openxmlformats.org/officeDocument/2006/relationships/slideLayout" Target="../slideLayouts/slideLayout32.xml"/><Relationship Id="rId22" Type="http://schemas.openxmlformats.org/officeDocument/2006/relationships/tags" Target="../tags/tag18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20"/>
            </p:custDataLst>
          </p:nvPr>
        </p:nvSpPr>
        <p:spPr>
          <a:xfrm>
            <a:off x="669882" y="443230"/>
            <a:ext cx="10852237" cy="441964"/>
          </a:xfrm>
          <a:prstGeom prst="rect">
            <a:avLst/>
          </a:prstGeom>
        </p:spPr>
        <p:txBody>
          <a:bodyPr vert="horz" lIns="90170" tIns="46990" rIns="90170" bIns="46990" rtlCol="0" anchor="t" anchorCtr="0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1"/>
            </p:custDataLst>
          </p:nvPr>
        </p:nvSpPr>
        <p:spPr>
          <a:xfrm>
            <a:off x="669882" y="952508"/>
            <a:ext cx="10852237" cy="5388907"/>
          </a:xfrm>
          <a:prstGeom prst="rect">
            <a:avLst/>
          </a:prstGeom>
        </p:spPr>
        <p:txBody>
          <a:bodyPr vert="horz" lIns="90170" tIns="46990" rIns="90170" bIns="4699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2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t>2024/6/4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3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4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7" name="KSO_TEMPLATE" hidden="1"/>
          <p:cNvSpPr/>
          <p:nvPr userDrawn="1">
            <p:custDataLst>
              <p:tags r:id="rId2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400" b="1" u="none" strike="noStrike" kern="1200" cap="none" spc="2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20"/>
            </p:custDataLst>
          </p:nvPr>
        </p:nvSpPr>
        <p:spPr>
          <a:xfrm>
            <a:off x="669882" y="443230"/>
            <a:ext cx="10852237" cy="441964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1"/>
            </p:custDataLst>
          </p:nvPr>
        </p:nvSpPr>
        <p:spPr>
          <a:xfrm>
            <a:off x="669882" y="952508"/>
            <a:ext cx="10852237" cy="5388907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2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t>2024/6/4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3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4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7" name="KSO_TEMPLATE" hidden="1"/>
          <p:cNvSpPr/>
          <p:nvPr userDrawn="1">
            <p:custDataLst>
              <p:tags r:id="rId2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  <p:sldLayoutId id="2147483680" r:id="rId13"/>
    <p:sldLayoutId id="2147483681" r:id="rId14"/>
    <p:sldLayoutId id="2147483682" r:id="rId15"/>
    <p:sldLayoutId id="2147483683" r:id="rId16"/>
    <p:sldLayoutId id="2147483684" r:id="rId17"/>
    <p:sldLayoutId id="2147483685" r:id="rId18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400" b="1" u="none" strike="noStrike" kern="1200" cap="none" spc="200" normalizeH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400" u="none" strike="noStrike" kern="1200" cap="none" spc="2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400" u="none" strike="noStrike" kern="1200" cap="none" spc="2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400" u="none" strike="noStrike" kern="1200" cap="none" spc="2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400" u="none" strike="noStrike" kern="1200" cap="none" spc="2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400" u="none" strike="noStrike" kern="1200" cap="none" spc="2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443.xml"/><Relationship Id="rId2" Type="http://schemas.openxmlformats.org/officeDocument/2006/relationships/tags" Target="../tags/tag442.xml"/><Relationship Id="rId1" Type="http://schemas.openxmlformats.org/officeDocument/2006/relationships/tags" Target="../tags/tag441.xml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445.xml"/><Relationship Id="rId2" Type="http://schemas.openxmlformats.org/officeDocument/2006/relationships/tags" Target="../tags/tag444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3.png"/><Relationship Id="rId5" Type="http://schemas.openxmlformats.org/officeDocument/2006/relationships/slideLayout" Target="../slideLayouts/slideLayout14.xml"/><Relationship Id="rId4" Type="http://schemas.openxmlformats.org/officeDocument/2006/relationships/tags" Target="../tags/tag44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448.xml"/><Relationship Id="rId2" Type="http://schemas.openxmlformats.org/officeDocument/2006/relationships/tags" Target="../tags/tag447.xml"/><Relationship Id="rId1" Type="http://schemas.openxmlformats.org/officeDocument/2006/relationships/themeOverride" Target="../theme/themeOverride2.xml"/><Relationship Id="rId5" Type="http://schemas.openxmlformats.org/officeDocument/2006/relationships/image" Target="../media/image4.png"/><Relationship Id="rId4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450.xml"/><Relationship Id="rId2" Type="http://schemas.openxmlformats.org/officeDocument/2006/relationships/tags" Target="../tags/tag449.xml"/><Relationship Id="rId1" Type="http://schemas.openxmlformats.org/officeDocument/2006/relationships/themeOverride" Target="../theme/themeOverride3.xml"/><Relationship Id="rId6" Type="http://schemas.openxmlformats.org/officeDocument/2006/relationships/image" Target="../media/image5.png"/><Relationship Id="rId5" Type="http://schemas.openxmlformats.org/officeDocument/2006/relationships/slideLayout" Target="../slideLayouts/slideLayout15.xml"/><Relationship Id="rId4" Type="http://schemas.openxmlformats.org/officeDocument/2006/relationships/tags" Target="../tags/tag45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453.xml"/><Relationship Id="rId2" Type="http://schemas.openxmlformats.org/officeDocument/2006/relationships/tags" Target="../tags/tag452.xml"/><Relationship Id="rId1" Type="http://schemas.openxmlformats.org/officeDocument/2006/relationships/themeOverride" Target="../theme/themeOverride4.xml"/><Relationship Id="rId5" Type="http://schemas.openxmlformats.org/officeDocument/2006/relationships/slideLayout" Target="../slideLayouts/slideLayout18.xml"/><Relationship Id="rId4" Type="http://schemas.openxmlformats.org/officeDocument/2006/relationships/tags" Target="../tags/tag45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456.xml"/><Relationship Id="rId2" Type="http://schemas.openxmlformats.org/officeDocument/2006/relationships/tags" Target="../tags/tag455.xml"/><Relationship Id="rId1" Type="http://schemas.openxmlformats.org/officeDocument/2006/relationships/themeOverride" Target="../theme/themeOverride5.xml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/>
        <p:txBody>
          <a:bodyPr>
            <a:noAutofit/>
          </a:bodyPr>
          <a:lstStyle/>
          <a:p>
            <a:r>
              <a:rPr lang="zh-CN" altLang="en-US" sz="4400">
                <a:ea typeface="微软雅黑" panose="020B0503020204020204" pitchFamily="34" charset="-122"/>
              </a:rPr>
              <a:t>教师本科课程工作量确认流程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3325495" y="4529072"/>
            <a:ext cx="6187442" cy="395196"/>
          </a:xfrm>
        </p:spPr>
        <p:txBody>
          <a:bodyPr>
            <a:normAutofit fontScale="95000"/>
          </a:bodyPr>
          <a:lstStyle/>
          <a:p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教务处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zh-CN" altLang="zh-CN"/>
              <a:t>一、确认流程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13"/>
            <p:custDataLst>
              <p:tags r:id="rId4"/>
            </p:custDataLst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2000" dirty="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sym typeface="+mn-ea"/>
              </a:rPr>
              <a:t>1</a:t>
            </a:r>
            <a:r>
              <a:rPr lang="zh-CN" altLang="en-US" sz="2000" dirty="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sym typeface="+mn-ea"/>
              </a:rPr>
              <a:t>、进入微人大</a:t>
            </a:r>
            <a:endParaRPr lang="en-US" altLang="zh-CN" sz="2000" dirty="0">
              <a:solidFill>
                <a:schemeClr val="tx1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2000" dirty="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sym typeface="+mn-ea"/>
              </a:rPr>
              <a:t>2</a:t>
            </a:r>
            <a:r>
              <a:rPr lang="zh-CN" altLang="en-US" sz="2000" dirty="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sym typeface="+mn-ea"/>
              </a:rPr>
              <a:t>、在【</a:t>
            </a:r>
            <a:r>
              <a:rPr lang="zh-CN" altLang="en-US" sz="2000" dirty="0">
                <a:solidFill>
                  <a:srgbClr val="C00000"/>
                </a:solidFill>
                <a:latin typeface="等线" panose="02010600030101010101" pitchFamily="2" charset="-122"/>
                <a:ea typeface="等线" panose="02010600030101010101" pitchFamily="2" charset="-122"/>
                <a:sym typeface="+mn-ea"/>
              </a:rPr>
              <a:t>应用导航</a:t>
            </a:r>
            <a:r>
              <a:rPr lang="zh-CN" altLang="en-US" sz="2000" dirty="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sym typeface="+mn-ea"/>
              </a:rPr>
              <a:t>】中选择【</a:t>
            </a:r>
            <a:r>
              <a:rPr lang="zh-CN" altLang="en-US" sz="2000" dirty="0">
                <a:solidFill>
                  <a:srgbClr val="C00000"/>
                </a:solidFill>
                <a:latin typeface="等线" panose="02010600030101010101" pitchFamily="2" charset="-122"/>
                <a:ea typeface="等线" panose="02010600030101010101" pitchFamily="2" charset="-122"/>
                <a:sym typeface="+mn-ea"/>
              </a:rPr>
              <a:t>教务</a:t>
            </a:r>
            <a:r>
              <a:rPr lang="zh-CN" altLang="en-US" sz="2000" dirty="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sym typeface="+mn-ea"/>
              </a:rPr>
              <a:t>】，点击【</a:t>
            </a:r>
            <a:r>
              <a:rPr lang="zh-CN" altLang="en-US" sz="2000" dirty="0">
                <a:solidFill>
                  <a:srgbClr val="C00000"/>
                </a:solidFill>
                <a:latin typeface="等线" panose="02010600030101010101" pitchFamily="2" charset="-122"/>
                <a:ea typeface="等线" panose="02010600030101010101" pitchFamily="2" charset="-122"/>
                <a:sym typeface="+mn-ea"/>
              </a:rPr>
              <a:t>教师工作量确认（本科）</a:t>
            </a:r>
            <a:r>
              <a:rPr lang="zh-CN" altLang="en-US" sz="2000" dirty="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sym typeface="+mn-ea"/>
              </a:rPr>
              <a:t>】</a:t>
            </a:r>
          </a:p>
          <a:p>
            <a:pPr marL="0" indent="0">
              <a:buNone/>
            </a:pPr>
            <a:endParaRPr lang="zh-CN" altLang="en-US" sz="2000"/>
          </a:p>
          <a:p>
            <a:pPr marL="0" indent="0">
              <a:buNone/>
            </a:pPr>
            <a:endParaRPr lang="zh-CN" altLang="en-US" sz="2000"/>
          </a:p>
        </p:txBody>
      </p:sp>
      <p:pic>
        <p:nvPicPr>
          <p:cNvPr id="6" name="内容占位符 5"/>
          <p:cNvPicPr>
            <a:picLocks noGrp="1" noChangeAspect="1"/>
          </p:cNvPicPr>
          <p:nvPr>
            <p:ph sz="quarter" idx="14"/>
          </p:nvPr>
        </p:nvPicPr>
        <p:blipFill>
          <a:blip r:embed="rId6"/>
          <a:stretch>
            <a:fillRect/>
          </a:stretch>
        </p:blipFill>
        <p:spPr>
          <a:xfrm>
            <a:off x="5100955" y="1526540"/>
            <a:ext cx="6480175" cy="3574415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占位符 5"/>
          <p:cNvSpPr>
            <a:spLocks noGrp="1"/>
          </p:cNvSpPr>
          <p:nvPr>
            <p:ph type="body" sz="quarter" idx="13"/>
            <p:custDataLst>
              <p:tags r:id="rId3"/>
            </p:custDataLst>
          </p:nvPr>
        </p:nvSpPr>
        <p:spPr>
          <a:xfrm>
            <a:off x="612000" y="1081750"/>
            <a:ext cx="10975975" cy="828000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en-US" altLang="zh-CN" sz="2000" dirty="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sym typeface="+mn-ea"/>
              </a:rPr>
              <a:t>3</a:t>
            </a:r>
            <a:r>
              <a:rPr lang="zh-CN" altLang="en-US" sz="2000" dirty="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sym typeface="+mn-ea"/>
              </a:rPr>
              <a:t>、工作量确认</a:t>
            </a:r>
            <a:r>
              <a:rPr lang="zh-CN" altLang="en-US" sz="2000" dirty="0">
                <a:latin typeface="等线" panose="02010600030101010101" pitchFamily="2" charset="-122"/>
                <a:ea typeface="等线" panose="02010600030101010101" pitchFamily="2" charset="-122"/>
                <a:sym typeface="+mn-ea"/>
              </a:rPr>
              <a:t>页面显示所有的工作量内容，工作量按时间顺序排序。</a:t>
            </a:r>
            <a:r>
              <a:rPr lang="zh-CN" altLang="en-US" sz="2000" dirty="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sym typeface="+mn-ea"/>
              </a:rPr>
              <a:t>工作量确认无误后点击</a:t>
            </a:r>
            <a:r>
              <a:rPr lang="en-US" altLang="zh-CN" sz="2000" dirty="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sym typeface="+mn-ea"/>
              </a:rPr>
              <a:t>【</a:t>
            </a:r>
            <a:r>
              <a:rPr lang="zh-CN" altLang="en-US" sz="2000" dirty="0">
                <a:solidFill>
                  <a:srgbClr val="C00000"/>
                </a:solidFill>
                <a:latin typeface="等线" panose="02010600030101010101" pitchFamily="2" charset="-122"/>
                <a:ea typeface="等线" panose="02010600030101010101" pitchFamily="2" charset="-122"/>
                <a:sym typeface="+mn-ea"/>
              </a:rPr>
              <a:t>确认</a:t>
            </a:r>
            <a:r>
              <a:rPr lang="en-US" altLang="zh-CN" sz="2000" dirty="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sym typeface="+mn-ea"/>
              </a:rPr>
              <a:t>】</a:t>
            </a:r>
            <a:r>
              <a:rPr lang="zh-CN" altLang="en-US" sz="2000" dirty="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sym typeface="+mn-ea"/>
              </a:rPr>
              <a:t>，即可完成对应课堂工作量的确认。</a:t>
            </a:r>
          </a:p>
        </p:txBody>
      </p:sp>
      <p:pic>
        <p:nvPicPr>
          <p:cNvPr id="4" name="内容占位符 3"/>
          <p:cNvPicPr>
            <a:picLocks noGrp="1" noChangeAspect="1"/>
          </p:cNvPicPr>
          <p:nvPr>
            <p:ph sz="quarter" idx="14"/>
          </p:nvPr>
        </p:nvPicPr>
        <p:blipFill>
          <a:blip r:embed="rId5"/>
          <a:stretch>
            <a:fillRect/>
          </a:stretch>
        </p:blipFill>
        <p:spPr>
          <a:xfrm>
            <a:off x="612140" y="3116580"/>
            <a:ext cx="11259820" cy="2256790"/>
          </a:xfrm>
          <a:prstGeom prst="rect">
            <a:avLst/>
          </a:prstGeom>
          <a:noFill/>
          <a:ln>
            <a:noFill/>
          </a:ln>
        </p:spPr>
      </p:pic>
    </p:spTree>
    <p:custDataLst>
      <p:tags r:id="rId2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zh-CN" altLang="zh-CN"/>
              <a:t>二、历年工作量查询</a:t>
            </a:r>
          </a:p>
        </p:txBody>
      </p:sp>
      <p:sp>
        <p:nvSpPr>
          <p:cNvPr id="6" name="文本占位符 5"/>
          <p:cNvSpPr>
            <a:spLocks noGrp="1"/>
          </p:cNvSpPr>
          <p:nvPr>
            <p:ph type="body" sz="quarter" idx="13"/>
            <p:custDataLst>
              <p:tags r:id="rId4"/>
            </p:custDataLst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zh-CN" altLang="en-US" sz="2000" dirty="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sym typeface="+mn-ea"/>
              </a:rPr>
              <a:t>历年工作量可以通过</a:t>
            </a:r>
            <a:r>
              <a:rPr lang="en-US" altLang="zh-CN" sz="2000" dirty="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sym typeface="+mn-ea"/>
              </a:rPr>
              <a:t>【</a:t>
            </a:r>
            <a:r>
              <a:rPr lang="zh-CN" altLang="en-US" sz="2000" dirty="0">
                <a:solidFill>
                  <a:srgbClr val="C00000"/>
                </a:solidFill>
                <a:latin typeface="等线" panose="02010600030101010101" pitchFamily="2" charset="-122"/>
                <a:ea typeface="等线" panose="02010600030101010101" pitchFamily="2" charset="-122"/>
                <a:sym typeface="+mn-ea"/>
              </a:rPr>
              <a:t>教学任务</a:t>
            </a:r>
            <a:r>
              <a:rPr lang="en-US" altLang="zh-CN" sz="2000" dirty="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sym typeface="+mn-ea"/>
              </a:rPr>
              <a:t>】-【</a:t>
            </a:r>
            <a:r>
              <a:rPr lang="zh-CN" altLang="en-US" sz="2000" dirty="0">
                <a:solidFill>
                  <a:srgbClr val="C00000"/>
                </a:solidFill>
                <a:latin typeface="等线" panose="02010600030101010101" pitchFamily="2" charset="-122"/>
                <a:ea typeface="等线" panose="02010600030101010101" pitchFamily="2" charset="-122"/>
                <a:sym typeface="+mn-ea"/>
              </a:rPr>
              <a:t>历年工作量查询</a:t>
            </a:r>
            <a:r>
              <a:rPr lang="en-US" altLang="zh-CN" sz="2000" dirty="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sym typeface="+mn-ea"/>
              </a:rPr>
              <a:t>】</a:t>
            </a:r>
            <a:r>
              <a:rPr lang="zh-CN" altLang="en-US" sz="2000" dirty="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sym typeface="+mn-ea"/>
              </a:rPr>
              <a:t>进行查询。</a:t>
            </a:r>
            <a:endParaRPr lang="zh-CN" altLang="en-US" sz="2000"/>
          </a:p>
        </p:txBody>
      </p:sp>
      <p:pic>
        <p:nvPicPr>
          <p:cNvPr id="3" name="内容占位符 2"/>
          <p:cNvPicPr>
            <a:picLocks noGrp="1" noChangeAspect="1"/>
          </p:cNvPicPr>
          <p:nvPr>
            <p:ph sz="quarter" idx="14"/>
          </p:nvPr>
        </p:nvPicPr>
        <p:blipFill>
          <a:blip r:embed="rId6"/>
          <a:stretch>
            <a:fillRect/>
          </a:stretch>
        </p:blipFill>
        <p:spPr>
          <a:xfrm>
            <a:off x="768350" y="2886710"/>
            <a:ext cx="10820400" cy="2971800"/>
          </a:xfrm>
          <a:prstGeom prst="rect">
            <a:avLst/>
          </a:prstGeom>
          <a:noFill/>
          <a:ln>
            <a:noFill/>
          </a:ln>
        </p:spPr>
      </p:pic>
    </p:spTree>
    <p:custDataLst>
      <p:tags r:id="rId2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占位符 7"/>
          <p:cNvSpPr>
            <a:spLocks noGrp="1"/>
          </p:cNvSpPr>
          <p:nvPr>
            <p:ph type="body" sz="quarter" idx="13"/>
            <p:custDataLst>
              <p:tags r:id="rId3"/>
            </p:custDataLst>
          </p:nvPr>
        </p:nvSpPr>
        <p:spPr>
          <a:xfrm>
            <a:off x="700405" y="2183130"/>
            <a:ext cx="9685020" cy="2976880"/>
          </a:xfrm>
        </p:spPr>
        <p:txBody>
          <a:bodyPr/>
          <a:lstStyle/>
          <a:p>
            <a:pPr algn="l">
              <a:lnSpc>
                <a:spcPct val="150000"/>
              </a:lnSpc>
              <a:spcBef>
                <a:spcPts val="1200"/>
              </a:spcBef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zh-CN" altLang="en-US" sz="2000" dirty="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sym typeface="+mn-ea"/>
              </a:rPr>
              <a:t> 对于课时有疑问，请与所在学院本科教学秘书联系，查找问题原因。如确实有问题，请本科教学秘书与教务处信息科联系（联系方式：</a:t>
            </a:r>
            <a:r>
              <a:rPr lang="en-US" altLang="zh-CN" sz="2000" dirty="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sym typeface="+mn-ea"/>
              </a:rPr>
              <a:t>62513533</a:t>
            </a:r>
            <a:r>
              <a:rPr lang="zh-CN" altLang="en-US" sz="2000" dirty="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sym typeface="+mn-ea"/>
              </a:rPr>
              <a:t>）。</a:t>
            </a:r>
            <a:endParaRPr lang="en-US" altLang="zh-CN" sz="2000" dirty="0">
              <a:solidFill>
                <a:schemeClr val="tx1"/>
              </a:solidFill>
              <a:latin typeface="等线" panose="02010600030101010101" pitchFamily="2" charset="-122"/>
              <a:ea typeface="等线" panose="02010600030101010101" pitchFamily="2" charset="-122"/>
              <a:sym typeface="+mn-ea"/>
            </a:endParaRPr>
          </a:p>
          <a:p>
            <a:pPr algn="l">
              <a:lnSpc>
                <a:spcPct val="150000"/>
              </a:lnSpc>
              <a:spcBef>
                <a:spcPts val="1200"/>
              </a:spcBef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altLang="zh-CN" sz="2000" dirty="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sym typeface="+mn-ea"/>
              </a:rPr>
              <a:t> </a:t>
            </a:r>
            <a:r>
              <a:rPr lang="zh-CN" altLang="en-US" sz="2000" dirty="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sym typeface="+mn-ea"/>
              </a:rPr>
              <a:t>如果对本科教学评估结果有疑问，请与所在学院本科教学秘书联系，并请本科教学秘书与教务处教学评估与评价中心联系（联系方式：</a:t>
            </a:r>
            <a:r>
              <a:rPr lang="en-US" altLang="zh-CN" sz="2000" dirty="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sym typeface="+mn-ea"/>
              </a:rPr>
              <a:t>62511697)</a:t>
            </a:r>
            <a:r>
              <a:rPr lang="zh-CN" altLang="en-US" sz="2000" dirty="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sym typeface="+mn-ea"/>
              </a:rPr>
              <a:t>。</a:t>
            </a:r>
          </a:p>
        </p:txBody>
      </p:sp>
      <p:sp>
        <p:nvSpPr>
          <p:cNvPr id="5" name="标题 4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700405" y="1038225"/>
            <a:ext cx="9144000" cy="939165"/>
          </a:xfrm>
        </p:spPr>
        <p:txBody>
          <a:bodyPr>
            <a:normAutofit/>
          </a:bodyPr>
          <a:lstStyle/>
          <a:p>
            <a:pPr algn="l"/>
            <a:r>
              <a:rPr lang="zh-CN" altLang="zh-CN" sz="3200"/>
              <a:t>三、问题处理</a:t>
            </a:r>
          </a:p>
        </p:txBody>
      </p:sp>
    </p:spTree>
    <p:custDataLst>
      <p:tags r:id="rId2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zh-CN" altLang="en-US" dirty="0">
                <a:ea typeface="微软雅黑" panose="020B0503020204020204" pitchFamily="34" charset="-122"/>
              </a:rPr>
              <a:t>谢谢</a:t>
            </a:r>
          </a:p>
        </p:txBody>
      </p:sp>
    </p:spTree>
    <p:custDataLst>
      <p:tags r:id="rId2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ZDBkNDE5YWQzZDNmMjRiZTQ4MTJhODBmNGI5YTYxZGUifQ==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i*6"/>
  <p:tag name="KSO_WM_UNIT_LAYERLEVEL" val="1"/>
  <p:tag name="KSO_WM_TAG_VERSION" val="1.0"/>
  <p:tag name="KSO_WM_BEAUTIFY_FLAG" val="#wm#"/>
  <p:tag name="KSO_WM_SLIDE_BACKGROUND_TYPE" val="frame"/>
  <p:tag name="KSO_WM_SLIDE_BK_DARK_LIGHT" val="2"/>
  <p:tag name="KSO_WM_UNIT_TYPE" val="i"/>
  <p:tag name="KSO_WM_UNIT_INDEX" val="6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i*1"/>
  <p:tag name="KSO_WM_UNIT_LAYERLEVEL" val="1"/>
  <p:tag name="KSO_WM_TAG_VERSION" val="1.0"/>
  <p:tag name="KSO_WM_BEAUTIFY_FLAG" val="#wm#"/>
  <p:tag name="KSO_WM_SLIDE_BACKGROUND_TYPE" val="frame"/>
  <p:tag name="KSO_WM_SLIDE_BK_DARK_LIGHT" val="2"/>
  <p:tag name="KSO_WM_UNIT_TYPE" val="i"/>
  <p:tag name="KSO_WM_UNIT_INDEX" val="1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i*3"/>
  <p:tag name="KSO_WM_UNIT_LAYERLEVEL" val="1"/>
  <p:tag name="KSO_WM_TAG_VERSION" val="1.0"/>
  <p:tag name="KSO_WM_BEAUTIFY_FLAG" val="#wm#"/>
  <p:tag name="KSO_WM_SLIDE_BACKGROUND_TYPE" val="frame"/>
  <p:tag name="KSO_WM_SLIDE_BK_DARK_LIGHT" val="2"/>
  <p:tag name="KSO_WM_UNIT_TYPE" val="i"/>
  <p:tag name="KSO_WM_UNIT_INDEX" val="3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i*4"/>
  <p:tag name="KSO_WM_UNIT_LAYERLEVEL" val="1"/>
  <p:tag name="KSO_WM_TAG_VERSION" val="1.0"/>
  <p:tag name="KSO_WM_BEAUTIFY_FLAG" val="#wm#"/>
  <p:tag name="KSO_WM_SLIDE_BACKGROUND_TYPE" val="general"/>
  <p:tag name="KSO_WM_SLIDE_BK_DARK_LIGHT" val="2"/>
  <p:tag name="KSO_WM_UNIT_TYPE" val="i"/>
  <p:tag name="KSO_WM_UNIT_INDEX" val="4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i*5"/>
  <p:tag name="KSO_WM_UNIT_LAYERLEVEL" val="1"/>
  <p:tag name="KSO_WM_TAG_VERSION" val="1.0"/>
  <p:tag name="KSO_WM_BEAUTIFY_FLAG" val="#wm#"/>
  <p:tag name="KSO_WM_SLIDE_BACKGROUND_TYPE" val="general"/>
  <p:tag name="KSO_WM_SLIDE_BK_DARK_LIGHT" val="2"/>
  <p:tag name="KSO_WM_UNIT_TYPE" val="i"/>
  <p:tag name="KSO_WM_UNIT_INDEX" val="5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3*i*1"/>
  <p:tag name="KSO_WM_UNIT_LAYERLEVEL" val="1"/>
  <p:tag name="KSO_WM_TAG_VERSION" val="1.0"/>
  <p:tag name="KSO_WM_BEAUTIFY_FLAG" val="#wm#"/>
  <p:tag name="KSO_WM_UNIT_SUBTYPE" val="h"/>
  <p:tag name="KSO_WM_SLIDE_BACKGROUND_TYPE" val="frame"/>
  <p:tag name="KSO_WM_SLIDE_BK_DARK_LIGHT" val="2"/>
  <p:tag name="KSO_WM_UNIT_BK_DARK_LIGHT" val="1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i*2"/>
  <p:tag name="KSO_WM_UNIT_LAYERLEVEL" val="1"/>
  <p:tag name="KSO_WM_TAG_VERSION" val="1.0"/>
  <p:tag name="KSO_WM_BEAUTIFY_FLAG" val="#wm#"/>
  <p:tag name="KSO_WM_SLIDE_BACKGROUND_TYPE" val="frame"/>
  <p:tag name="KSO_WM_SLIDE_BK_DARK_LIGHT" val="2"/>
  <p:tag name="KSO_WM_UNIT_TYPE" val="i"/>
  <p:tag name="KSO_WM_UNIT_INDEX" val="2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i*4"/>
  <p:tag name="KSO_WM_UNIT_LAYERLEVEL" val="1"/>
  <p:tag name="KSO_WM_TAG_VERSION" val="1.0"/>
  <p:tag name="KSO_WM_BEAUTIFY_FLAG" val="#wm#"/>
  <p:tag name="KSO_WM_SLIDE_BACKGROUND_TYPE" val="frame"/>
  <p:tag name="KSO_WM_SLIDE_BK_DARK_LIGHT" val="2"/>
  <p:tag name="KSO_WM_UNIT_TYPE" val="i"/>
  <p:tag name="KSO_WM_UNIT_INDEX" val="4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i*5"/>
  <p:tag name="KSO_WM_UNIT_LAYERLEVEL" val="1"/>
  <p:tag name="KSO_WM_TAG_VERSION" val="1.0"/>
  <p:tag name="KSO_WM_BEAUTIFY_FLAG" val="#wm#"/>
  <p:tag name="KSO_WM_SLIDE_BACKGROUND_TYPE" val="frame"/>
  <p:tag name="KSO_WM_SLIDE_BK_DARK_LIGHT" val="2"/>
  <p:tag name="KSO_WM_UNIT_TYPE" val="i"/>
  <p:tag name="KSO_WM_UNIT_INDEX" val="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i*6"/>
  <p:tag name="KSO_WM_UNIT_LAYERLEVEL" val="1"/>
  <p:tag name="KSO_WM_TAG_VERSION" val="1.0"/>
  <p:tag name="KSO_WM_BEAUTIFY_FLAG" val="#wm#"/>
  <p:tag name="KSO_WM_SLIDE_BACKGROUND_TYPE" val="frame"/>
  <p:tag name="KSO_WM_SLIDE_BK_DARK_LIGHT" val="2"/>
  <p:tag name="KSO_WM_UNIT_TYPE" val="i"/>
  <p:tag name="KSO_WM_UNIT_INDEX" val="6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i*1"/>
  <p:tag name="KSO_WM_UNIT_LAYERLEVEL" val="1"/>
  <p:tag name="KSO_WM_TAG_VERSION" val="1.0"/>
  <p:tag name="KSO_WM_BEAUTIFY_FLAG" val="#wm#"/>
  <p:tag name="KSO_WM_SLIDE_BACKGROUND_TYPE" val="frame"/>
  <p:tag name="KSO_WM_SLIDE_BK_DARK_LIGHT" val="2"/>
  <p:tag name="KSO_WM_UNIT_TYPE" val="i"/>
  <p:tag name="KSO_WM_UNIT_INDEX" val="1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i*3"/>
  <p:tag name="KSO_WM_UNIT_LAYERLEVEL" val="1"/>
  <p:tag name="KSO_WM_TAG_VERSION" val="1.0"/>
  <p:tag name="KSO_WM_BEAUTIFY_FLAG" val="#wm#"/>
  <p:tag name="KSO_WM_SLIDE_BACKGROUND_TYPE" val="frame"/>
  <p:tag name="KSO_WM_SLIDE_BK_DARK_LIGHT" val="2"/>
  <p:tag name="KSO_WM_UNIT_TYPE" val="i"/>
  <p:tag name="KSO_WM_UNIT_INDEX" val="3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SLIDE_BACKGROUND_TYPE" val="leftRight"/>
  <p:tag name="KSO_WM_SLIDE_BK_DARK_LIGHT" val="2"/>
  <p:tag name="KSO_WM_UNIT_BK_DARK_LIGHT" val="1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i*4"/>
  <p:tag name="KSO_WM_UNIT_LAYERLEVEL" val="1"/>
  <p:tag name="KSO_WM_TAG_VERSION" val="1.0"/>
  <p:tag name="KSO_WM_BEAUTIFY_FLAG" val="#wm#"/>
  <p:tag name="KSO_WM_SLIDE_BACKGROUND_TYPE" val="leftRight"/>
  <p:tag name="KSO_WM_SLIDE_BK_DARK_LIGHT" val="2"/>
  <p:tag name="KSO_WM_UNIT_TYPE" val="i"/>
  <p:tag name="KSO_WM_UNIT_INDEX" val="4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i*5"/>
  <p:tag name="KSO_WM_UNIT_LAYERLEVEL" val="1"/>
  <p:tag name="KSO_WM_TAG_VERSION" val="1.0"/>
  <p:tag name="KSO_WM_BEAUTIFY_FLAG" val="#wm#"/>
  <p:tag name="KSO_WM_SLIDE_BACKGROUND_TYPE" val="leftRight"/>
  <p:tag name="KSO_WM_SLIDE_BK_DARK_LIGHT" val="2"/>
  <p:tag name="KSO_WM_UNIT_TYPE" val="i"/>
  <p:tag name="KSO_WM_UNIT_INDEX" val="5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SLIDE_BACKGROUND_TYPE" val="topBottom"/>
  <p:tag name="KSO_WM_SLIDE_BK_DARK_LIGHT" val="2"/>
  <p:tag name="KSO_WM_UNIT_BK_DARK_LIGHT" val="1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i*4"/>
  <p:tag name="KSO_WM_UNIT_LAYERLEVEL" val="1"/>
  <p:tag name="KSO_WM_TAG_VERSION" val="1.0"/>
  <p:tag name="KSO_WM_BEAUTIFY_FLAG" val="#wm#"/>
  <p:tag name="KSO_WM_SLIDE_BACKGROUND_TYPE" val="topBottom"/>
  <p:tag name="KSO_WM_SLIDE_BK_DARK_LIGHT" val="2"/>
  <p:tag name="KSO_WM_UNIT_TYPE" val="i"/>
  <p:tag name="KSO_WM_UNIT_INDEX" val="4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i*5"/>
  <p:tag name="KSO_WM_UNIT_LAYERLEVEL" val="1"/>
  <p:tag name="KSO_WM_TAG_VERSION" val="1.0"/>
  <p:tag name="KSO_WM_BEAUTIFY_FLAG" val="#wm#"/>
  <p:tag name="KSO_WM_SLIDE_BACKGROUND_TYPE" val="topBottom"/>
  <p:tag name="KSO_WM_SLIDE_BK_DARK_LIGHT" val="2"/>
  <p:tag name="KSO_WM_UNIT_TYPE" val="i"/>
  <p:tag name="KSO_WM_UNIT_INDEX" val="5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SLIDE_BACKGROUND_TYPE" val="bottomTop"/>
  <p:tag name="KSO_WM_SLIDE_BK_DARK_LIGHT" val="2"/>
  <p:tag name="KSO_WM_UNIT_BK_DARK_LIGHT" val="1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i*4"/>
  <p:tag name="KSO_WM_UNIT_LAYERLEVEL" val="1"/>
  <p:tag name="KSO_WM_TAG_VERSION" val="1.0"/>
  <p:tag name="KSO_WM_BEAUTIFY_FLAG" val="#wm#"/>
  <p:tag name="KSO_WM_SLIDE_BACKGROUND_TYPE" val="bottomTop"/>
  <p:tag name="KSO_WM_SLIDE_BK_DARK_LIGHT" val="2"/>
  <p:tag name="KSO_WM_UNIT_TYPE" val="i"/>
  <p:tag name="KSO_WM_UNIT_INDEX" val="4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i*5"/>
  <p:tag name="KSO_WM_UNIT_LAYERLEVEL" val="1"/>
  <p:tag name="KSO_WM_TAG_VERSION" val="1.0"/>
  <p:tag name="KSO_WM_BEAUTIFY_FLAG" val="#wm#"/>
  <p:tag name="KSO_WM_SLIDE_BACKGROUND_TYPE" val="bottomTop"/>
  <p:tag name="KSO_WM_SLIDE_BK_DARK_LIGHT" val="2"/>
  <p:tag name="KSO_WM_UNIT_TYPE" val="i"/>
  <p:tag name="KSO_WM_UNIT_INDEX" val="5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SLIDE_BACKGROUND_TYPE" val="navigation"/>
  <p:tag name="KSO_WM_SLIDE_BK_DARK_LIGHT" val="2"/>
  <p:tag name="KSO_WM_UNIT_BK_DARK_LIGHT" val="1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i*1"/>
  <p:tag name="KSO_WM_UNIT_LAYERLEVEL" val="1"/>
  <p:tag name="KSO_WM_TAG_VERSION" val="1.0"/>
  <p:tag name="KSO_WM_BEAUTIFY_FLAG" val="#wm#"/>
  <p:tag name="KSO_WM_SLIDE_BACKGROUND_TYPE" val="navigation"/>
  <p:tag name="KSO_WM_SLIDE_BK_DARK_LIGHT" val="2"/>
  <p:tag name="KSO_WM_UNIT_TYPE" val="i"/>
  <p:tag name="KSO_WM_UNIT_INDEX" val="1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i*2"/>
  <p:tag name="KSO_WM_UNIT_LAYERLEVEL" val="1"/>
  <p:tag name="KSO_WM_TAG_VERSION" val="1.0"/>
  <p:tag name="KSO_WM_BEAUTIFY_FLAG" val="#wm#"/>
  <p:tag name="KSO_WM_SLIDE_BACKGROUND_TYPE" val="navigation"/>
  <p:tag name="KSO_WM_SLIDE_BK_DARK_LIGHT" val="2"/>
  <p:tag name="KSO_WM_UNIT_TYPE" val="i"/>
  <p:tag name="KSO_WM_UNIT_INDEX" val="2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i*3"/>
  <p:tag name="KSO_WM_UNIT_LAYERLEVEL" val="1"/>
  <p:tag name="KSO_WM_TAG_VERSION" val="1.0"/>
  <p:tag name="KSO_WM_BEAUTIFY_FLAG" val="#wm#"/>
  <p:tag name="KSO_WM_SLIDE_BACKGROUND_TYPE" val="navigation"/>
  <p:tag name="KSO_WM_SLIDE_BK_DARK_LIGHT" val="2"/>
  <p:tag name="KSO_WM_UNIT_TYPE" val="i"/>
  <p:tag name="KSO_WM_UNIT_INDEX" val="3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SLIDE_BACKGROUND_TYPE" val="belt"/>
  <p:tag name="KSO_WM_SLIDE_BK_DARK_LIGHT" val="2"/>
  <p:tag name="KSO_WM_UNIT_BK_DARK_LIGHT" val="1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2620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2620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7、8、9、10、11、12、13、14、15"/>
  <p:tag name="KSO_WM_TEMPLATE_SUBCATEGORY" val="0"/>
  <p:tag name="KSO_WM_TEMPLATE_MASTER_TYPE" val="1"/>
  <p:tag name="KSO_WM_TEMPLATE_COLOR_TYPE" val="1"/>
  <p:tag name="KSO_WM_TEMPLATE_MASTER_THUMB_INDEX" val="12"/>
  <p:tag name="KSO_WM_TAG_VERSION" val="1.0"/>
  <p:tag name="KSO_WM_BEAUTIFY_FLAG" val="#wm#"/>
  <p:tag name="KSO_WM_TEMPLATE_CATEGORY" val="custom"/>
  <p:tag name="KSO_WM_TEMPLATE_INDEX" val="2020262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y"/>
  <p:tag name="KSO_WM_UNIT_INDEX" val="1"/>
  <p:tag name="KSO_WM_UNIT_ID" val="_1*y*1"/>
  <p:tag name="KSO_WM_UNIT_LAYERLEVEL" val="1"/>
  <p:tag name="KSO_WM_TAG_VERSION" val="1.0"/>
  <p:tag name="KSO_WM_BEAUTIFY_FLAG" val="#wm#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y"/>
  <p:tag name="KSO_WM_UNIT_INDEX" val="8"/>
  <p:tag name="KSO_WM_UNIT_ID" val="_1*y*8"/>
  <p:tag name="KSO_WM_UNIT_LAYERLEVEL" val="1"/>
  <p:tag name="KSO_WM_TAG_VERSION" val="1.0"/>
  <p:tag name="KSO_WM_BEAUTIFY_FLAG" val="#wm#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y"/>
  <p:tag name="KSO_WM_UNIT_INDEX" val="4"/>
  <p:tag name="KSO_WM_UNIT_ID" val="_1*y*4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2647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y"/>
  <p:tag name="KSO_WM_UNIT_INDEX" val="2"/>
  <p:tag name="KSO_WM_UNIT_ID" val="_1*y*2"/>
  <p:tag name="KSO_WM_UNIT_LAYERLEVEL" val="1"/>
  <p:tag name="KSO_WM_TAG_VERSION" val="1.0"/>
  <p:tag name="KSO_WM_BEAUTIFY_FLAG" val="#wm#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y"/>
  <p:tag name="KSO_WM_UNIT_INDEX" val="3"/>
  <p:tag name="KSO_WM_UNIT_ID" val="_1*y*3"/>
  <p:tag name="KSO_WM_UNIT_LAYERLEVEL" val="1"/>
  <p:tag name="KSO_WM_TAG_VERSION" val="1.0"/>
  <p:tag name="KSO_WM_BEAUTIFY_FLAG" val="#wm#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y"/>
  <p:tag name="KSO_WM_UNIT_INDEX" val="7"/>
  <p:tag name="KSO_WM_UNIT_ID" val="_1*y*7"/>
  <p:tag name="KSO_WM_UNIT_LAYERLEVEL" val="1"/>
  <p:tag name="KSO_WM_TAG_VERSION" val="1.0"/>
  <p:tag name="KSO_WM_BEAUTIFY_FLAG" val="#wm#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y"/>
  <p:tag name="KSO_WM_UNIT_INDEX" val="6"/>
  <p:tag name="KSO_WM_UNIT_ID" val="_1*y*6"/>
  <p:tag name="KSO_WM_UNIT_LAYERLEVEL" val="1"/>
  <p:tag name="KSO_WM_TAG_VERSION" val="1.0"/>
  <p:tag name="KSO_WM_BEAUTIFY_FLAG" val="#wm#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y"/>
  <p:tag name="KSO_WM_UNIT_INDEX" val="5"/>
  <p:tag name="KSO_WM_UNIT_ID" val="_1*y*5"/>
  <p:tag name="KSO_WM_UNIT_LAYERLEVEL" val="1"/>
  <p:tag name="KSO_WM_TAG_VERSION" val="1.0"/>
  <p:tag name="KSO_WM_BEAUTIFY_FLAG" val="#wm#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i*4"/>
  <p:tag name="KSO_WM_UNIT_LAYERLEVEL" val="1"/>
  <p:tag name="KSO_WM_TAG_VERSION" val="1.0"/>
  <p:tag name="KSO_WM_BEAUTIFY_FLAG" val="#wm#"/>
  <p:tag name="KSO_WM_SLIDE_BACKGROUND_TYPE" val="bottomTop"/>
  <p:tag name="KSO_WM_SLIDE_BK_DARK_LIGHT" val="2"/>
  <p:tag name="KSO_WM_UNIT_TYPE" val="i"/>
  <p:tag name="KSO_WM_UNIT_INDEX" val="4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i*5"/>
  <p:tag name="KSO_WM_UNIT_LAYERLEVEL" val="1"/>
  <p:tag name="KSO_WM_TAG_VERSION" val="1.0"/>
  <p:tag name="KSO_WM_BEAUTIFY_FLAG" val="#wm#"/>
  <p:tag name="KSO_WM_SLIDE_BACKGROUND_TYPE" val="bottomTop"/>
  <p:tag name="KSO_WM_SLIDE_BK_DARK_LIGHT" val="2"/>
  <p:tag name="KSO_WM_UNIT_TYPE" val="i"/>
  <p:tag name="KSO_WM_UNIT_INDEX" val="5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2647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3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3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3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3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3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9*i*1"/>
  <p:tag name="KSO_WM_UNIT_BK_DARK_LIGHT" val="2"/>
  <p:tag name="KSO_WM_UNIT_LAYERLEVEL" val="1"/>
  <p:tag name="KSO_WM_TAG_VERSION" val="1.0"/>
  <p:tag name="KSO_WM_BEAUTIFY_FLAG" val="#wm#"/>
</p:tagLst>
</file>

<file path=ppt/tags/tag3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3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3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3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3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3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3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3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3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0*i*1"/>
  <p:tag name="KSO_WM_UNIT_BK_DARK_LIGHT" val="2"/>
  <p:tag name="KSO_WM_UNIT_LAYERLEVEL" val="1"/>
  <p:tag name="KSO_WM_TAG_VERSION" val="1.0"/>
  <p:tag name="KSO_WM_BEAUTIFY_FLAG" val="#wm#"/>
</p:tagLst>
</file>

<file path=ppt/tags/tag3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3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3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3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3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3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3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3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3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3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3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3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3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3*i*1"/>
  <p:tag name="KSO_WM_UNIT_BK_DARK_LIGHT" val="2"/>
  <p:tag name="KSO_WM_UNIT_LAYERLEVEL" val="1"/>
  <p:tag name="KSO_WM_TAG_VERSION" val="1.0"/>
  <p:tag name="KSO_WM_BEAUTIFY_FLAG" val="#wm#"/>
</p:tagLst>
</file>

<file path=ppt/tags/tag3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3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3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3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3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3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3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3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3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3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4*i*1"/>
  <p:tag name="KSO_WM_UNIT_BK_DARK_LIGHT" val="2"/>
  <p:tag name="KSO_WM_UNIT_LAYERLEVEL" val="1"/>
  <p:tag name="KSO_WM_TAG_VERSION" val="1.0"/>
  <p:tag name="KSO_WM_BEAUTIFY_FLAG" val="#wm#"/>
</p:tagLst>
</file>

<file path=ppt/tags/tag3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3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3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3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3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3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3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3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3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3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3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5*i*1"/>
  <p:tag name="KSO_WM_UNIT_BK_DARK_LIGHT" val="2"/>
  <p:tag name="KSO_WM_UNIT_LAYERLEVEL" val="1"/>
  <p:tag name="KSO_WM_TAG_VERSION" val="1.0"/>
  <p:tag name="KSO_WM_BEAUTIFY_FLAG" val="#wm#"/>
</p:tagLst>
</file>

<file path=ppt/tags/tag3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3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3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3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4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4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4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4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4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4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4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6*i*1"/>
  <p:tag name="KSO_WM_UNIT_BK_DARK_LIGHT" val="2"/>
  <p:tag name="KSO_WM_UNIT_LAYERLEVEL" val="1"/>
  <p:tag name="KSO_WM_TAG_VERSION" val="1.0"/>
  <p:tag name="KSO_WM_BEAUTIFY_FLAG" val="#wm#"/>
</p:tagLst>
</file>

<file path=ppt/tags/tag4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4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4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4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4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4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4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4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4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4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4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7*i*1"/>
  <p:tag name="KSO_WM_UNIT_BK_DARK_LIGHT" val="2"/>
  <p:tag name="KSO_WM_UNIT_LAYERLEVEL" val="1"/>
  <p:tag name="KSO_WM_TAG_VERSION" val="1.0"/>
  <p:tag name="KSO_WM_BEAUTIFY_FLAG" val="#wm#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4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4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4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4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4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4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4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4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4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4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4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4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4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4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8*i*1"/>
  <p:tag name="KSO_WM_UNIT_BK_DARK_LIGHT" val="2"/>
  <p:tag name="KSO_WM_UNIT_LAYERLEVEL" val="1"/>
  <p:tag name="KSO_WM_TAG_VERSION" val="1.0"/>
  <p:tag name="KSO_WM_BEAUTIFY_FLAG" val="#wm#"/>
</p:tagLst>
</file>

<file path=ppt/tags/tag4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4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4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4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i*4"/>
  <p:tag name="KSO_WM_UNIT_LAYERLEVEL" val="1"/>
  <p:tag name="KSO_WM_TAG_VERSION" val="1.0"/>
  <p:tag name="KSO_WM_BEAUTIFY_FLAG" val="#wm#"/>
  <p:tag name="KSO_WM_SLIDE_BACKGROUND_TYPE" val="bottomTop"/>
  <p:tag name="KSO_WM_SLIDE_BK_DARK_LIGHT" val="2"/>
  <p:tag name="KSO_WM_UNIT_TYPE" val="i"/>
  <p:tag name="KSO_WM_UNIT_INDEX" val="4"/>
</p:tagLst>
</file>

<file path=ppt/tags/tag4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4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7、8、9、10、11、12、13、14、15"/>
  <p:tag name="KSO_WM_SLIDE_ID" val="custom20202620_1"/>
  <p:tag name="KSO_WM_TEMPLATE_SUBCATEGORY" val="0"/>
  <p:tag name="KSO_WM_TEMPLATE_MASTER_TYPE" val="1"/>
  <p:tag name="KSO_WM_TEMPLATE_COLOR_TYPE" val="1"/>
  <p:tag name="KSO_WM_SLIDE_TYPE" val="title"/>
  <p:tag name="KSO_WM_SLIDE_SUBTYPE" val="pureTxt"/>
  <p:tag name="KSO_WM_SLIDE_ITEM_CNT" val="0"/>
  <p:tag name="KSO_WM_SLIDE_INDEX" val="1"/>
  <p:tag name="KSO_WM_TEMPLATE_MASTER_THUMB_INDEX" val="12"/>
  <p:tag name="KSO_WM_TAG_VERSION" val="1.0"/>
  <p:tag name="KSO_WM_BEAUTIFY_FLAG" val="#wm#"/>
  <p:tag name="KSO_WM_TEMPLATE_CATEGORY" val="custom"/>
  <p:tag name="KSO_WM_TEMPLATE_INDEX" val="20202620"/>
  <p:tag name="KSO_WM_SLIDE_LAYOUT" val="a_b"/>
  <p:tag name="KSO_WM_SLIDE_LAYOUT_CNT" val="1_3"/>
</p:tagLst>
</file>

<file path=ppt/tags/tag4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NOCLEAR" val="0"/>
  <p:tag name="KSO_WM_UNIT_VALUE" val="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2620_1*a*1"/>
  <p:tag name="KSO_WM_TEMPLATE_CATEGORY" val="custom"/>
  <p:tag name="KSO_WM_TEMPLATE_INDEX" val="20202620"/>
  <p:tag name="KSO_WM_UNIT_LAYERLEVEL" val="1"/>
  <p:tag name="KSO_WM_TAG_VERSION" val="1.0"/>
  <p:tag name="KSO_WM_BEAUTIFY_FLAG" val="#wm#"/>
  <p:tag name="KSO_WM_UNIT_PRESET_TEXT" val="简约工作汇报"/>
</p:tagLst>
</file>

<file path=ppt/tags/tag4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NOCLEAR" val="0"/>
  <p:tag name="KSO_WM_UNIT_VALUE" val="23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2620_1*b*1"/>
  <p:tag name="KSO_WM_TEMPLATE_CATEGORY" val="custom"/>
  <p:tag name="KSO_WM_TEMPLATE_INDEX" val="20202620"/>
  <p:tag name="KSO_WM_UNIT_LAYERLEVEL" val="1"/>
  <p:tag name="KSO_WM_TAG_VERSION" val="1.0"/>
  <p:tag name="KSO_WM_BEAUTIFY_FLAG" val="#wm#"/>
  <p:tag name="KSO_WM_UNIT_PRESET_TEXT" val="单击此处添加副标题"/>
</p:tagLst>
</file>

<file path=ppt/tags/tag4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2647_9"/>
  <p:tag name="KSO_WM_TEMPLATE_SUBCATEGORY" val="0"/>
  <p:tag name="KSO_WM_SLIDE_ITEM_CNT" val="0"/>
  <p:tag name="KSO_WM_SLIDE_INDEX" val="9"/>
  <p:tag name="KSO_WM_TAG_VERSION" val="1.0"/>
  <p:tag name="KSO_WM_BEAUTIFY_FLAG" val="#wm#"/>
  <p:tag name="KSO_WM_TEMPLATE_CATEGORY" val="custom"/>
  <p:tag name="KSO_WM_TEMPLATE_INDEX" val="20202647"/>
  <p:tag name="KSO_WM_SLIDE_TYPE" val="text"/>
  <p:tag name="KSO_WM_SLIDE_SUBTYPE" val="picTxt"/>
  <p:tag name="KSO_WM_SLIDE_SIZE" val="866*400"/>
  <p:tag name="KSO_WM_SLIDE_POSITION" val="45*60"/>
  <p:tag name="KSO_WM_SLIDE_LAYOUT" val="a_d_f"/>
  <p:tag name="KSO_WM_SLIDE_LAYOUT_CNT" val="1_1_1"/>
  <p:tag name="KSO_WM_TEMPLATE_MASTER_TYPE" val="1"/>
  <p:tag name="KSO_WM_TEMPLATE_COLOR_TYPE" val="1"/>
</p:tagLst>
</file>

<file path=ppt/tags/tag4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2647_9*a*1"/>
  <p:tag name="KSO_WM_TEMPLATE_CATEGORY" val="custom"/>
  <p:tag name="KSO_WM_TEMPLATE_INDEX" val="20202647"/>
  <p:tag name="KSO_WM_UNIT_LAYERLEVEL" val="1"/>
  <p:tag name="KSO_WM_TAG_VERSION" val="1.0"/>
  <p:tag name="KSO_WM_BEAUTIFY_FLAG" val="#wm#"/>
  <p:tag name="KSO_WM_UNIT_ISCONTENTSTITLE" val="0"/>
  <p:tag name="KSO_WM_UNIT_PRESET_TEXT" val="单击此处添加标题"/>
  <p:tag name="KSO_WM_UNIT_NOCLEAR" val="0"/>
  <p:tag name="KSO_WM_UNIT_VALUE" val="10"/>
  <p:tag name="KSO_WM_UNIT_TYPE" val="a"/>
  <p:tag name="KSO_WM_UNIT_INDEX" val="1"/>
</p:tagLst>
</file>

<file path=ppt/tags/tag4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2647_9*f*1"/>
  <p:tag name="KSO_WM_TEMPLATE_CATEGORY" val="custom"/>
  <p:tag name="KSO_WM_TEMPLATE_INDEX" val="20202647"/>
  <p:tag name="KSO_WM_UNIT_LAYERLEVEL" val="1"/>
  <p:tag name="KSO_WM_TAG_VERSION" val="1.0"/>
  <p:tag name="KSO_WM_BEAUTIFY_FLAG" val="#wm#"/>
  <p:tag name="KSO_WM_UNIT_PRESET_TEXT" val="如果您的内容确实非常重要又难以精简，也请使用分段处理，对内容进行简单的梳理和提炼，这样会使逻辑框架相对清晰。为了能让您有更直观的字数感受，并进一步方便使用，我们设置了文本的最大限度，当您输入的文字到这里时，已濒临页面容纳内容的上限，若还有更多内容，请酌情缩小字号，但我们不建议您的文本字号小于14磅，请您务必注意。"/>
  <p:tag name="KSO_WM_UNIT_NOCLEAR" val="0"/>
  <p:tag name="KSO_WM_UNIT_VALUE" val="216"/>
  <p:tag name="KSO_WM_UNIT_TYPE" val="f"/>
  <p:tag name="KSO_WM_UNIT_INDEX" val="1"/>
</p:tagLst>
</file>

<file path=ppt/tags/tag4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2647_10"/>
  <p:tag name="KSO_WM_TEMPLATE_SUBCATEGORY" val="0"/>
  <p:tag name="KSO_WM_SLIDE_ITEM_CNT" val="0"/>
  <p:tag name="KSO_WM_SLIDE_INDEX" val="10"/>
  <p:tag name="KSO_WM_TAG_VERSION" val="1.0"/>
  <p:tag name="KSO_WM_BEAUTIFY_FLAG" val="#wm#"/>
  <p:tag name="KSO_WM_TEMPLATE_CATEGORY" val="custom"/>
  <p:tag name="KSO_WM_TEMPLATE_INDEX" val="20202647"/>
  <p:tag name="KSO_WM_SLIDE_TYPE" val="text"/>
  <p:tag name="KSO_WM_SLIDE_SUBTYPE" val="picTxt"/>
  <p:tag name="KSO_WM_SLIDE_SIZE" val="864*429"/>
  <p:tag name="KSO_WM_SLIDE_POSITION" val="48*61"/>
  <p:tag name="KSO_WM_SLIDE_LAYOUT" val="a_d_f"/>
  <p:tag name="KSO_WM_SLIDE_LAYOUT_CNT" val="1_1_1"/>
  <p:tag name="KSO_WM_TEMPLATE_MASTER_TYPE" val="1"/>
  <p:tag name="KSO_WM_TEMPLATE_COLOR_TYPE" val="1"/>
</p:tagLst>
</file>

<file path=ppt/tags/tag4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2647_10*f*1"/>
  <p:tag name="KSO_WM_TEMPLATE_CATEGORY" val="custom"/>
  <p:tag name="KSO_WM_TEMPLATE_INDEX" val="20202647"/>
  <p:tag name="KSO_WM_UNIT_LAYERLEVEL" val="1"/>
  <p:tag name="KSO_WM_TAG_VERSION" val="1.0"/>
  <p:tag name="KSO_WM_BEAUTIFY_FLAG" val="#wm#"/>
  <p:tag name="KSO_WM_UNIT_PRESET_TEXT" val="点击此处添加正文，文字是您思想的提炼，为了演示发布的良好效果，请言简意赅的阐述您的观点。"/>
  <p:tag name="KSO_WM_UNIT_NOCLEAR" val="0"/>
  <p:tag name="KSO_WM_UNIT_VALUE" val="106"/>
  <p:tag name="KSO_WM_UNIT_TYPE" val="f"/>
  <p:tag name="KSO_WM_UNIT_INDEX" val="1"/>
</p:tagLst>
</file>

<file path=ppt/tags/tag4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2647_10"/>
  <p:tag name="KSO_WM_TEMPLATE_SUBCATEGORY" val="0"/>
  <p:tag name="KSO_WM_SLIDE_ITEM_CNT" val="0"/>
  <p:tag name="KSO_WM_SLIDE_INDEX" val="10"/>
  <p:tag name="KSO_WM_TAG_VERSION" val="1.0"/>
  <p:tag name="KSO_WM_BEAUTIFY_FLAG" val="#wm#"/>
  <p:tag name="KSO_WM_TEMPLATE_CATEGORY" val="custom"/>
  <p:tag name="KSO_WM_TEMPLATE_INDEX" val="20202647"/>
  <p:tag name="KSO_WM_SLIDE_TYPE" val="text"/>
  <p:tag name="KSO_WM_SLIDE_SUBTYPE" val="picTxt"/>
  <p:tag name="KSO_WM_SLIDE_SIZE" val="864*429"/>
  <p:tag name="KSO_WM_SLIDE_POSITION" val="48*61"/>
  <p:tag name="KSO_WM_SLIDE_LAYOUT" val="a_d_f"/>
  <p:tag name="KSO_WM_SLIDE_LAYOUT_CNT" val="1_1_1"/>
  <p:tag name="KSO_WM_TEMPLATE_MASTER_TYPE" val="1"/>
  <p:tag name="KSO_WM_TEMPLATE_COLOR_TYPE" val="1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i*5"/>
  <p:tag name="KSO_WM_UNIT_LAYERLEVEL" val="1"/>
  <p:tag name="KSO_WM_TAG_VERSION" val="1.0"/>
  <p:tag name="KSO_WM_BEAUTIFY_FLAG" val="#wm#"/>
  <p:tag name="KSO_WM_SLIDE_BACKGROUND_TYPE" val="bottomTop"/>
  <p:tag name="KSO_WM_SLIDE_BK_DARK_LIGHT" val="2"/>
  <p:tag name="KSO_WM_UNIT_TYPE" val="i"/>
  <p:tag name="KSO_WM_UNIT_INDEX" val="5"/>
</p:tagLst>
</file>

<file path=ppt/tags/tag4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2647_10*a*1"/>
  <p:tag name="KSO_WM_TEMPLATE_CATEGORY" val="custom"/>
  <p:tag name="KSO_WM_TEMPLATE_INDEX" val="20202647"/>
  <p:tag name="KSO_WM_UNIT_LAYERLEVEL" val="1"/>
  <p:tag name="KSO_WM_TAG_VERSION" val="1.0"/>
  <p:tag name="KSO_WM_BEAUTIFY_FLAG" val="#wm#"/>
  <p:tag name="KSO_WM_UNIT_ISCONTENTSTITLE" val="0"/>
  <p:tag name="KSO_WM_UNIT_PRESET_TEXT" val="单击此处添加标题"/>
  <p:tag name="KSO_WM_UNIT_NOCLEAR" val="0"/>
  <p:tag name="KSO_WM_UNIT_VALUE" val="30"/>
  <p:tag name="KSO_WM_UNIT_TYPE" val="a"/>
  <p:tag name="KSO_WM_UNIT_INDEX" val="1"/>
</p:tagLst>
</file>

<file path=ppt/tags/tag4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2647_10*f*1"/>
  <p:tag name="KSO_WM_TEMPLATE_CATEGORY" val="custom"/>
  <p:tag name="KSO_WM_TEMPLATE_INDEX" val="20202647"/>
  <p:tag name="KSO_WM_UNIT_LAYERLEVEL" val="1"/>
  <p:tag name="KSO_WM_TAG_VERSION" val="1.0"/>
  <p:tag name="KSO_WM_BEAUTIFY_FLAG" val="#wm#"/>
  <p:tag name="KSO_WM_UNIT_PRESET_TEXT" val="点击此处添加正文，文字是您思想的提炼，为了演示发布的良好效果，请言简意赅的阐述您的观点。"/>
  <p:tag name="KSO_WM_UNIT_NOCLEAR" val="0"/>
  <p:tag name="KSO_WM_UNIT_VALUE" val="106"/>
  <p:tag name="KSO_WM_UNIT_TYPE" val="f"/>
  <p:tag name="KSO_WM_UNIT_INDEX" val="1"/>
</p:tagLst>
</file>

<file path=ppt/tags/tag4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2647_13"/>
  <p:tag name="KSO_WM_TEMPLATE_SUBCATEGORY" val="0"/>
  <p:tag name="KSO_WM_SLIDE_ITEM_CNT" val="0"/>
  <p:tag name="KSO_WM_SLIDE_INDEX" val="13"/>
  <p:tag name="KSO_WM_TAG_VERSION" val="1.0"/>
  <p:tag name="KSO_WM_BEAUTIFY_FLAG" val="#wm#"/>
  <p:tag name="KSO_WM_TEMPLATE_CATEGORY" val="custom"/>
  <p:tag name="KSO_WM_TEMPLATE_INDEX" val="20202647"/>
  <p:tag name="KSO_WM_SLIDE_TYPE" val="text"/>
  <p:tag name="KSO_WM_SLIDE_SUBTYPE" val="pureTxt"/>
  <p:tag name="KSO_WM_SLIDE_SIZE" val="720*329"/>
  <p:tag name="KSO_WM_SLIDE_POSITION" val="119*105"/>
  <p:tag name="KSO_WM_SLIDE_LAYOUT" val="a_f"/>
  <p:tag name="KSO_WM_SLIDE_LAYOUT_CNT" val="1_1"/>
  <p:tag name="KSO_WM_TEMPLATE_MASTER_TYPE" val="1"/>
  <p:tag name="KSO_WM_TEMPLATE_COLOR_TYPE" val="1"/>
</p:tagLst>
</file>

<file path=ppt/tags/tag4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2647_13*f*1"/>
  <p:tag name="KSO_WM_TEMPLATE_CATEGORY" val="custom"/>
  <p:tag name="KSO_WM_TEMPLATE_INDEX" val="20202647"/>
  <p:tag name="KSO_WM_UNIT_LAYERLEVEL" val="1"/>
  <p:tag name="KSO_WM_TAG_VERSION" val="1.0"/>
  <p:tag name="KSO_WM_BEAUTIFY_FLAG" val="#wm#"/>
  <p:tag name="KSO_WM_UNIT_PRESET_TEXT" val="您的正文已经经简明扼要，字字珠玑，但信息却千丝万缕、错综复杂，需要用更多的文字来表述；但请您尽可能提炼思想的精髓，否则容易造成观者的阅读压力，适得其反。"/>
  <p:tag name="KSO_WM_UNIT_NOCLEAR" val="0"/>
  <p:tag name="KSO_WM_UNIT_VALUE" val="220"/>
  <p:tag name="KSO_WM_UNIT_TYPE" val="f"/>
  <p:tag name="KSO_WM_UNIT_INDEX" val="1"/>
</p:tagLst>
</file>

<file path=ppt/tags/tag4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2647_10*a*1"/>
  <p:tag name="KSO_WM_TEMPLATE_CATEGORY" val="custom"/>
  <p:tag name="KSO_WM_TEMPLATE_INDEX" val="20202647"/>
  <p:tag name="KSO_WM_UNIT_LAYERLEVEL" val="1"/>
  <p:tag name="KSO_WM_TAG_VERSION" val="1.0"/>
  <p:tag name="KSO_WM_BEAUTIFY_FLAG" val="#wm#"/>
  <p:tag name="KSO_WM_UNIT_ISCONTENTSTITLE" val="0"/>
  <p:tag name="KSO_WM_UNIT_PRESET_TEXT" val="单击此处添加标题"/>
  <p:tag name="KSO_WM_UNIT_NOCLEAR" val="0"/>
  <p:tag name="KSO_WM_UNIT_VALUE" val="30"/>
  <p:tag name="KSO_WM_UNIT_TYPE" val="a"/>
  <p:tag name="KSO_WM_UNIT_INDEX" val="1"/>
</p:tagLst>
</file>

<file path=ppt/tags/tag4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2620_15"/>
  <p:tag name="KSO_WM_TEMPLATE_SUBCATEGORY" val="0"/>
  <p:tag name="KSO_WM_TEMPLATE_MASTER_TYPE" val="1"/>
  <p:tag name="KSO_WM_TEMPLATE_COLOR_TYPE" val="1"/>
  <p:tag name="KSO_WM_SLIDE_TYPE" val="endPage"/>
  <p:tag name="KSO_WM_SLIDE_SUBTYPE" val="pureTxt"/>
  <p:tag name="KSO_WM_SLIDE_ITEM_CNT" val="0"/>
  <p:tag name="KSO_WM_SLIDE_INDEX" val="15"/>
  <p:tag name="KSO_WM_TAG_VERSION" val="1.0"/>
  <p:tag name="KSO_WM_BEAUTIFY_FLAG" val="#wm#"/>
  <p:tag name="KSO_WM_TEMPLATE_CATEGORY" val="custom"/>
  <p:tag name="KSO_WM_TEMPLATE_INDEX" val="20202620"/>
  <p:tag name="KSO_WM_SLIDE_LAYOUT" val="a_b"/>
  <p:tag name="KSO_WM_SLIDE_LAYOUT_CNT" val="1_1"/>
</p:tagLst>
</file>

<file path=ppt/tags/tag4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NOCLEAR" val="1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2620_15*a*1"/>
  <p:tag name="KSO_WM_TEMPLATE_CATEGORY" val="custom"/>
  <p:tag name="KSO_WM_TEMPLATE_INDEX" val="20202620"/>
  <p:tag name="KSO_WM_UNIT_LAYERLEVEL" val="1"/>
  <p:tag name="KSO_WM_TAG_VERSION" val="1.0"/>
  <p:tag name="KSO_WM_BEAUTIFY_FLAG" val="#wm#"/>
  <p:tag name="KSO_WM_UNIT_PRESET_TEXT" val="谢谢观看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i*4"/>
  <p:tag name="KSO_WM_UNIT_LAYERLEVEL" val="1"/>
  <p:tag name="KSO_WM_TAG_VERSION" val="1.0"/>
  <p:tag name="KSO_WM_BEAUTIFY_FLAG" val="#wm#"/>
  <p:tag name="KSO_WM_SLIDE_BACKGROUND_TYPE" val="bottomTop"/>
  <p:tag name="KSO_WM_SLIDE_BK_DARK_LIGHT" val="2"/>
  <p:tag name="KSO_WM_UNIT_TYPE" val="i"/>
  <p:tag name="KSO_WM_UNIT_INDEX" val="4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i*5"/>
  <p:tag name="KSO_WM_UNIT_LAYERLEVEL" val="1"/>
  <p:tag name="KSO_WM_TAG_VERSION" val="1.0"/>
  <p:tag name="KSO_WM_BEAUTIFY_FLAG" val="#wm#"/>
  <p:tag name="KSO_WM_SLIDE_BACKGROUND_TYPE" val="bottomTop"/>
  <p:tag name="KSO_WM_SLIDE_BK_DARK_LIGHT" val="2"/>
  <p:tag name="KSO_WM_UNIT_TYPE" val="i"/>
  <p:tag name="KSO_WM_UNIT_INDEX" val="5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SUBCATEGORY" val="0"/>
  <p:tag name="KSO_WM_TEMPLATE_MASTER_TYPE" val="1"/>
  <p:tag name="KSO_WM_TEMPLATE_COLOR_TYPE" val="0"/>
  <p:tag name="KSO_WM_TAG_VERSION" val="1.0"/>
  <p:tag name="KSO_WM_BEAUTIFY_FLAG" val="#wm#"/>
  <p:tag name="KSO_WM_TEMPLATE_CATEGORY" val="custom"/>
  <p:tag name="KSO_WM_TEMPLATE_INDEX" val="20202647"/>
  <p:tag name="KSO_WM_TEMPLATE_THUMBS_INDEX" val="1、5、6、7、8、9、10、11、12、13、14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i*4"/>
  <p:tag name="KSO_WM_UNIT_LAYERLEVEL" val="1"/>
  <p:tag name="KSO_WM_TAG_VERSION" val="1.0"/>
  <p:tag name="KSO_WM_BEAUTIFY_FLAG" val="#wm#"/>
  <p:tag name="KSO_WM_SLIDE_BACKGROUND_TYPE" val="bottomTop"/>
  <p:tag name="KSO_WM_SLIDE_BK_DARK_LIGHT" val="2"/>
  <p:tag name="KSO_WM_UNIT_TYPE" val="i"/>
  <p:tag name="KSO_WM_UNIT_INDEX" val="4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i*5"/>
  <p:tag name="KSO_WM_UNIT_LAYERLEVEL" val="1"/>
  <p:tag name="KSO_WM_TAG_VERSION" val="1.0"/>
  <p:tag name="KSO_WM_BEAUTIFY_FLAG" val="#wm#"/>
  <p:tag name="KSO_WM_SLIDE_BACKGROUND_TYPE" val="bottomTop"/>
  <p:tag name="KSO_WM_SLIDE_BK_DARK_LIGHT" val="2"/>
  <p:tag name="KSO_WM_UNIT_TYPE" val="i"/>
  <p:tag name="KSO_WM_UNIT_INDEX" val="5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9*i*1"/>
  <p:tag name="KSO_WM_UNIT_LAYERLEVEL" val="1"/>
  <p:tag name="KSO_WM_TAG_VERSION" val="1.0"/>
  <p:tag name="KSO_WM_BEAUTIFY_FLAG" val="#wm#"/>
  <p:tag name="KSO_WM_UNIT_SUBTYPE" val="h"/>
  <p:tag name="KSO_WM_SLIDE_BACKGROUND_TYPE" val="frame"/>
  <p:tag name="KSO_WM_SLIDE_BK_DARK_LIGHT" val="2"/>
  <p:tag name="KSO_WM_UNIT_BK_DARK_LIGHT" val="1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i*2"/>
  <p:tag name="KSO_WM_UNIT_LAYERLEVEL" val="1"/>
  <p:tag name="KSO_WM_TAG_VERSION" val="1.0"/>
  <p:tag name="KSO_WM_BEAUTIFY_FLAG" val="#wm#"/>
  <p:tag name="KSO_WM_SLIDE_BACKGROUND_TYPE" val="frame"/>
  <p:tag name="KSO_WM_SLIDE_BK_DARK_LIGHT" val="2"/>
  <p:tag name="KSO_WM_UNIT_TYPE" val="i"/>
  <p:tag name="KSO_WM_UNIT_INDEX" val="2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i*4"/>
  <p:tag name="KSO_WM_UNIT_LAYERLEVEL" val="1"/>
  <p:tag name="KSO_WM_TAG_VERSION" val="1.0"/>
  <p:tag name="KSO_WM_BEAUTIFY_FLAG" val="#wm#"/>
  <p:tag name="KSO_WM_SLIDE_BACKGROUND_TYPE" val="frame"/>
  <p:tag name="KSO_WM_SLIDE_BK_DARK_LIGHT" val="2"/>
  <p:tag name="KSO_WM_UNIT_TYPE" val="i"/>
  <p:tag name="KSO_WM_UNIT_INDEX" val="4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i*5"/>
  <p:tag name="KSO_WM_UNIT_LAYERLEVEL" val="1"/>
  <p:tag name="KSO_WM_TAG_VERSION" val="1.0"/>
  <p:tag name="KSO_WM_BEAUTIFY_FLAG" val="#wm#"/>
  <p:tag name="KSO_WM_SLIDE_BACKGROUND_TYPE" val="frame"/>
  <p:tag name="KSO_WM_SLIDE_BK_DARK_LIGHT" val="2"/>
  <p:tag name="KSO_WM_UNIT_TYPE" val="i"/>
  <p:tag name="KSO_WM_UNIT_INDEX" val="5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i*6"/>
  <p:tag name="KSO_WM_UNIT_LAYERLEVEL" val="1"/>
  <p:tag name="KSO_WM_TAG_VERSION" val="1.0"/>
  <p:tag name="KSO_WM_BEAUTIFY_FLAG" val="#wm#"/>
  <p:tag name="KSO_WM_SLIDE_BACKGROUND_TYPE" val="frame"/>
  <p:tag name="KSO_WM_SLIDE_BK_DARK_LIGHT" val="2"/>
  <p:tag name="KSO_WM_UNIT_TYPE" val="i"/>
  <p:tag name="KSO_WM_UNIT_INDEX" val="6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i*1"/>
  <p:tag name="KSO_WM_UNIT_LAYERLEVEL" val="1"/>
  <p:tag name="KSO_WM_TAG_VERSION" val="1.0"/>
  <p:tag name="KSO_WM_BEAUTIFY_FLAG" val="#wm#"/>
  <p:tag name="KSO_WM_SLIDE_BACKGROUND_TYPE" val="frame"/>
  <p:tag name="KSO_WM_SLIDE_BK_DARK_LIGHT" val="2"/>
  <p:tag name="KSO_WM_UNIT_TYPE" val="i"/>
  <p:tag name="KSO_WM_UNIT_INDEX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i*3"/>
  <p:tag name="KSO_WM_UNIT_LAYERLEVEL" val="1"/>
  <p:tag name="KSO_WM_TAG_VERSION" val="1.0"/>
  <p:tag name="KSO_WM_BEAUTIFY_FLAG" val="#wm#"/>
  <p:tag name="KSO_WM_SLIDE_BACKGROUND_TYPE" val="frame"/>
  <p:tag name="KSO_WM_SLIDE_BK_DARK_LIGHT" val="2"/>
  <p:tag name="KSO_WM_UNIT_TYPE" val="i"/>
  <p:tag name="KSO_WM_UNIT_INDEX" val="3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0*i*1"/>
  <p:tag name="KSO_WM_UNIT_LAYERLEVEL" val="1"/>
  <p:tag name="KSO_WM_TAG_VERSION" val="1.0"/>
  <p:tag name="KSO_WM_BEAUTIFY_FLAG" val="#wm#"/>
  <p:tag name="KSO_WM_UNIT_SUBTYPE" val="h"/>
  <p:tag name="KSO_WM_SLIDE_BACKGROUND_TYPE" val="frame"/>
  <p:tag name="KSO_WM_SLIDE_BK_DARK_LIGHT" val="2"/>
  <p:tag name="KSO_WM_UNIT_BK_DARK_LIGHT" val="1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i*2"/>
  <p:tag name="KSO_WM_UNIT_LAYERLEVEL" val="1"/>
  <p:tag name="KSO_WM_TAG_VERSION" val="1.0"/>
  <p:tag name="KSO_WM_BEAUTIFY_FLAG" val="#wm#"/>
  <p:tag name="KSO_WM_SLIDE_BACKGROUND_TYPE" val="frame"/>
  <p:tag name="KSO_WM_SLIDE_BK_DARK_LIGHT" val="2"/>
  <p:tag name="KSO_WM_UNIT_TYPE" val="i"/>
  <p:tag name="KSO_WM_UNIT_INDEX" val="2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i*4"/>
  <p:tag name="KSO_WM_UNIT_LAYERLEVEL" val="1"/>
  <p:tag name="KSO_WM_TAG_VERSION" val="1.0"/>
  <p:tag name="KSO_WM_BEAUTIFY_FLAG" val="#wm#"/>
  <p:tag name="KSO_WM_SLIDE_BACKGROUND_TYPE" val="frame"/>
  <p:tag name="KSO_WM_SLIDE_BK_DARK_LIGHT" val="2"/>
  <p:tag name="KSO_WM_UNIT_TYPE" val="i"/>
  <p:tag name="KSO_WM_UNIT_INDEX" val="4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i*5"/>
  <p:tag name="KSO_WM_UNIT_LAYERLEVEL" val="1"/>
  <p:tag name="KSO_WM_TAG_VERSION" val="1.0"/>
  <p:tag name="KSO_WM_BEAUTIFY_FLAG" val="#wm#"/>
  <p:tag name="KSO_WM_SLIDE_BACKGROUND_TYPE" val="frame"/>
  <p:tag name="KSO_WM_SLIDE_BK_DARK_LIGHT" val="2"/>
  <p:tag name="KSO_WM_UNIT_TYPE" val="i"/>
  <p:tag name="KSO_WM_UNIT_INDEX" val="5"/>
</p:tagLst>
</file>

<file path=ppt/theme/theme1.xml><?xml version="1.0" encoding="utf-8"?>
<a:theme xmlns:a="http://schemas.openxmlformats.org/drawingml/2006/main" name="1_Office 主题​​">
  <a:themeElements>
    <a:clrScheme name="自定义 53">
      <a:dk1>
        <a:srgbClr val="000000"/>
      </a:dk1>
      <a:lt1>
        <a:srgbClr val="FFFFFF"/>
      </a:lt1>
      <a:dk2>
        <a:srgbClr val="EDEDED"/>
      </a:dk2>
      <a:lt2>
        <a:srgbClr val="FFFFFF"/>
      </a:lt2>
      <a:accent1>
        <a:srgbClr val="083473"/>
      </a:accent1>
      <a:accent2>
        <a:srgbClr val="455BAA"/>
      </a:accent2>
      <a:accent3>
        <a:srgbClr val="794A83"/>
      </a:accent3>
      <a:accent4>
        <a:srgbClr val="A73D65"/>
      </a:accent4>
      <a:accent5>
        <a:srgbClr val="A02839"/>
      </a:accent5>
      <a:accent6>
        <a:srgbClr val="AD2019"/>
      </a:accent6>
      <a:hlink>
        <a:srgbClr val="2D4AAD"/>
      </a:hlink>
      <a:folHlink>
        <a:srgbClr val="491E44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Office 主题​​">
  <a:themeElements>
    <a:clrScheme name="自定义 23">
      <a:dk1>
        <a:srgbClr val="000000"/>
      </a:dk1>
      <a:lt1>
        <a:srgbClr val="FFFFFF"/>
      </a:lt1>
      <a:dk2>
        <a:srgbClr val="F0F0EF"/>
      </a:dk2>
      <a:lt2>
        <a:srgbClr val="FFFFFF"/>
      </a:lt2>
      <a:accent1>
        <a:srgbClr val="E2B08A"/>
      </a:accent1>
      <a:accent2>
        <a:srgbClr val="EDA499"/>
      </a:accent2>
      <a:accent3>
        <a:srgbClr val="EB9EAF"/>
      </a:accent3>
      <a:accent4>
        <a:srgbClr val="DDA0C7"/>
      </a:accent4>
      <a:accent5>
        <a:srgbClr val="C1A6D9"/>
      </a:accent5>
      <a:accent6>
        <a:srgbClr val="9FAEE0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63500">
          <a:solidFill>
            <a:srgbClr val="C4AC6A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自定义 53">
    <a:dk1>
      <a:srgbClr val="000000"/>
    </a:dk1>
    <a:lt1>
      <a:srgbClr val="FFFFFF"/>
    </a:lt1>
    <a:dk2>
      <a:srgbClr val="EDEDED"/>
    </a:dk2>
    <a:lt2>
      <a:srgbClr val="FFFFFF"/>
    </a:lt2>
    <a:accent1>
      <a:srgbClr val="083473"/>
    </a:accent1>
    <a:accent2>
      <a:srgbClr val="455BAA"/>
    </a:accent2>
    <a:accent3>
      <a:srgbClr val="794A83"/>
    </a:accent3>
    <a:accent4>
      <a:srgbClr val="A73D65"/>
    </a:accent4>
    <a:accent5>
      <a:srgbClr val="A02839"/>
    </a:accent5>
    <a:accent6>
      <a:srgbClr val="AD2019"/>
    </a:accent6>
    <a:hlink>
      <a:srgbClr val="2D4AAD"/>
    </a:hlink>
    <a:folHlink>
      <a:srgbClr val="491E44"/>
    </a:folHlink>
  </a:clrScheme>
</a:themeOverride>
</file>

<file path=ppt/theme/themeOverride2.xml><?xml version="1.0" encoding="utf-8"?>
<a:themeOverride xmlns:a="http://schemas.openxmlformats.org/drawingml/2006/main">
  <a:clrScheme name="自定义 53">
    <a:dk1>
      <a:srgbClr val="000000"/>
    </a:dk1>
    <a:lt1>
      <a:srgbClr val="FFFFFF"/>
    </a:lt1>
    <a:dk2>
      <a:srgbClr val="EDEDED"/>
    </a:dk2>
    <a:lt2>
      <a:srgbClr val="FFFFFF"/>
    </a:lt2>
    <a:accent1>
      <a:srgbClr val="083473"/>
    </a:accent1>
    <a:accent2>
      <a:srgbClr val="455BAA"/>
    </a:accent2>
    <a:accent3>
      <a:srgbClr val="794A83"/>
    </a:accent3>
    <a:accent4>
      <a:srgbClr val="A73D65"/>
    </a:accent4>
    <a:accent5>
      <a:srgbClr val="A02839"/>
    </a:accent5>
    <a:accent6>
      <a:srgbClr val="AD2019"/>
    </a:accent6>
    <a:hlink>
      <a:srgbClr val="2D4AAD"/>
    </a:hlink>
    <a:folHlink>
      <a:srgbClr val="491E44"/>
    </a:folHlink>
  </a:clrScheme>
</a:themeOverride>
</file>

<file path=ppt/theme/themeOverride3.xml><?xml version="1.0" encoding="utf-8"?>
<a:themeOverride xmlns:a="http://schemas.openxmlformats.org/drawingml/2006/main">
  <a:clrScheme name="自定义 53">
    <a:dk1>
      <a:srgbClr val="000000"/>
    </a:dk1>
    <a:lt1>
      <a:srgbClr val="FFFFFF"/>
    </a:lt1>
    <a:dk2>
      <a:srgbClr val="EDEDED"/>
    </a:dk2>
    <a:lt2>
      <a:srgbClr val="FFFFFF"/>
    </a:lt2>
    <a:accent1>
      <a:srgbClr val="083473"/>
    </a:accent1>
    <a:accent2>
      <a:srgbClr val="455BAA"/>
    </a:accent2>
    <a:accent3>
      <a:srgbClr val="794A83"/>
    </a:accent3>
    <a:accent4>
      <a:srgbClr val="A73D65"/>
    </a:accent4>
    <a:accent5>
      <a:srgbClr val="A02839"/>
    </a:accent5>
    <a:accent6>
      <a:srgbClr val="AD2019"/>
    </a:accent6>
    <a:hlink>
      <a:srgbClr val="2D4AAD"/>
    </a:hlink>
    <a:folHlink>
      <a:srgbClr val="491E44"/>
    </a:folHlink>
  </a:clrScheme>
</a:themeOverride>
</file>

<file path=ppt/theme/themeOverride4.xml><?xml version="1.0" encoding="utf-8"?>
<a:themeOverride xmlns:a="http://schemas.openxmlformats.org/drawingml/2006/main">
  <a:clrScheme name="自定义 53">
    <a:dk1>
      <a:srgbClr val="000000"/>
    </a:dk1>
    <a:lt1>
      <a:srgbClr val="FFFFFF"/>
    </a:lt1>
    <a:dk2>
      <a:srgbClr val="EDEDED"/>
    </a:dk2>
    <a:lt2>
      <a:srgbClr val="FFFFFF"/>
    </a:lt2>
    <a:accent1>
      <a:srgbClr val="083473"/>
    </a:accent1>
    <a:accent2>
      <a:srgbClr val="455BAA"/>
    </a:accent2>
    <a:accent3>
      <a:srgbClr val="794A83"/>
    </a:accent3>
    <a:accent4>
      <a:srgbClr val="A73D65"/>
    </a:accent4>
    <a:accent5>
      <a:srgbClr val="A02839"/>
    </a:accent5>
    <a:accent6>
      <a:srgbClr val="AD2019"/>
    </a:accent6>
    <a:hlink>
      <a:srgbClr val="2D4AAD"/>
    </a:hlink>
    <a:folHlink>
      <a:srgbClr val="491E44"/>
    </a:folHlink>
  </a:clrScheme>
</a:themeOverride>
</file>

<file path=ppt/theme/themeOverride5.xml><?xml version="1.0" encoding="utf-8"?>
<a:themeOverride xmlns:a="http://schemas.openxmlformats.org/drawingml/2006/main">
  <a:clrScheme name="自定义 23">
    <a:dk1>
      <a:srgbClr val="000000"/>
    </a:dk1>
    <a:lt1>
      <a:srgbClr val="FFFFFF"/>
    </a:lt1>
    <a:dk2>
      <a:srgbClr val="F0F0EF"/>
    </a:dk2>
    <a:lt2>
      <a:srgbClr val="FFFFFF"/>
    </a:lt2>
    <a:accent1>
      <a:srgbClr val="E2B08A"/>
    </a:accent1>
    <a:accent2>
      <a:srgbClr val="EDA499"/>
    </a:accent2>
    <a:accent3>
      <a:srgbClr val="EB9EAF"/>
    </a:accent3>
    <a:accent4>
      <a:srgbClr val="DDA0C7"/>
    </a:accent4>
    <a:accent5>
      <a:srgbClr val="C1A6D9"/>
    </a:accent5>
    <a:accent6>
      <a:srgbClr val="9FAEE0"/>
    </a:accent6>
    <a:hlink>
      <a:srgbClr val="0563C1"/>
    </a:hlink>
    <a:folHlink>
      <a:srgbClr val="954D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166</Words>
  <Application>Microsoft Office PowerPoint</Application>
  <PresentationFormat>宽屏</PresentationFormat>
  <Paragraphs>14</Paragraphs>
  <Slides>6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等线</vt:lpstr>
      <vt:lpstr>Arial</vt:lpstr>
      <vt:lpstr>Calibri</vt:lpstr>
      <vt:lpstr>Wingdings</vt:lpstr>
      <vt:lpstr>1_Office 主题​​</vt:lpstr>
      <vt:lpstr>3_Office 主题​​</vt:lpstr>
      <vt:lpstr>教师本科课程工作量确认流程</vt:lpstr>
      <vt:lpstr>一、确认流程</vt:lpstr>
      <vt:lpstr>PowerPoint 演示文稿</vt:lpstr>
      <vt:lpstr>二、历年工作量查询</vt:lpstr>
      <vt:lpstr>三、问题处理</vt:lpstr>
      <vt:lpstr>谢谢</vt:lpstr>
    </vt:vector>
  </TitlesOfParts>
  <Company>Lenovo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教师工作量确认流程</dc:title>
  <dc:creator>whuang</dc:creator>
  <cp:lastModifiedBy>蔚航 原</cp:lastModifiedBy>
  <cp:revision>37</cp:revision>
  <dcterms:created xsi:type="dcterms:W3CDTF">2017-05-16T01:33:00Z</dcterms:created>
  <dcterms:modified xsi:type="dcterms:W3CDTF">2024-06-04T11:02:53Z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2052-12.1.0.16417</vt:lpwstr>
  </property>
  <property fmtid="{D5CDD505-2E9C-101B-9397-08002B2CF9AE}" pid="3" name="ICV">
    <vt:lpwstr>84A2451C6DA642D793ADEF5DF7BECF42_12</vt:lpwstr>
  </property>
</Properties>
</file>