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3"/>
  </p:sldMasterIdLst>
  <p:notesMasterIdLst>
    <p:notesMasterId r:id="rId5"/>
  </p:notesMasterIdLst>
  <p:sldIdLst>
    <p:sldId id="272" r:id="rId4"/>
    <p:sldId id="266" r:id="rId6"/>
    <p:sldId id="268" r:id="rId7"/>
    <p:sldId id="269" r:id="rId8"/>
    <p:sldId id="270" r:id="rId9"/>
    <p:sldId id="273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2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阮 幸云" initials="阮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45" autoAdjust="0"/>
  </p:normalViewPr>
  <p:slideViewPr>
    <p:cSldViewPr snapToGrid="0" showGuides="1">
      <p:cViewPr varScale="1">
        <p:scale>
          <a:sx n="100" d="100"/>
          <a:sy n="100" d="100"/>
        </p:scale>
        <p:origin x="954" y="72"/>
      </p:cViewPr>
      <p:guideLst>
        <p:guide orient="horz" pos="2122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456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9047C-F826-47FE-98BF-88D1ED4E10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30BCC-8B81-41D1-B146-682A292FF0B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image" Target="../media/image1.jpe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3" Type="http://schemas.openxmlformats.org/officeDocument/2006/relationships/tags" Target="../tags/tag95.xml"/><Relationship Id="rId12" Type="http://schemas.openxmlformats.org/officeDocument/2006/relationships/tags" Target="../tags/tag94.xml"/><Relationship Id="rId11" Type="http://schemas.openxmlformats.org/officeDocument/2006/relationships/tags" Target="../tags/tag93.xml"/><Relationship Id="rId10" Type="http://schemas.openxmlformats.org/officeDocument/2006/relationships/tags" Target="../tags/tag92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102.xml"/><Relationship Id="rId8" Type="http://schemas.openxmlformats.org/officeDocument/2006/relationships/tags" Target="../tags/tag101.xml"/><Relationship Id="rId7" Type="http://schemas.openxmlformats.org/officeDocument/2006/relationships/tags" Target="../tags/tag100.xml"/><Relationship Id="rId6" Type="http://schemas.openxmlformats.org/officeDocument/2006/relationships/image" Target="../media/image1.jpeg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3" Type="http://schemas.openxmlformats.org/officeDocument/2006/relationships/tags" Target="../tags/tag106.xml"/><Relationship Id="rId12" Type="http://schemas.openxmlformats.org/officeDocument/2006/relationships/tags" Target="../tags/tag105.xml"/><Relationship Id="rId11" Type="http://schemas.openxmlformats.org/officeDocument/2006/relationships/tags" Target="../tags/tag104.xml"/><Relationship Id="rId10" Type="http://schemas.openxmlformats.org/officeDocument/2006/relationships/tags" Target="../tags/tag103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7" Type="http://schemas.openxmlformats.org/officeDocument/2006/relationships/tags" Target="../tags/tag112.xml"/><Relationship Id="rId6" Type="http://schemas.openxmlformats.org/officeDocument/2006/relationships/tags" Target="../tags/tag111.xml"/><Relationship Id="rId5" Type="http://schemas.openxmlformats.org/officeDocument/2006/relationships/tags" Target="../tags/tag110.xml"/><Relationship Id="rId4" Type="http://schemas.openxmlformats.org/officeDocument/2006/relationships/tags" Target="../tags/tag109.xml"/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21.xml"/><Relationship Id="rId8" Type="http://schemas.openxmlformats.org/officeDocument/2006/relationships/tags" Target="../tags/tag120.xml"/><Relationship Id="rId7" Type="http://schemas.openxmlformats.org/officeDocument/2006/relationships/tags" Target="../tags/tag119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3" Type="http://schemas.openxmlformats.org/officeDocument/2006/relationships/tags" Target="../tags/tag125.xml"/><Relationship Id="rId12" Type="http://schemas.openxmlformats.org/officeDocument/2006/relationships/tags" Target="../tags/tag124.xml"/><Relationship Id="rId11" Type="http://schemas.openxmlformats.org/officeDocument/2006/relationships/tags" Target="../tags/tag123.xml"/><Relationship Id="rId10" Type="http://schemas.openxmlformats.org/officeDocument/2006/relationships/tags" Target="../tags/tag122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33.xml"/><Relationship Id="rId8" Type="http://schemas.openxmlformats.org/officeDocument/2006/relationships/tags" Target="../tags/tag132.xml"/><Relationship Id="rId7" Type="http://schemas.openxmlformats.org/officeDocument/2006/relationships/tags" Target="../tags/tag131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tags" Target="../tags/tag128.xml"/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1" Type="http://schemas.openxmlformats.org/officeDocument/2006/relationships/tags" Target="../tags/tag135.xml"/><Relationship Id="rId10" Type="http://schemas.openxmlformats.org/officeDocument/2006/relationships/tags" Target="../tags/tag134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43.xml"/><Relationship Id="rId8" Type="http://schemas.openxmlformats.org/officeDocument/2006/relationships/tags" Target="../tags/tag142.xml"/><Relationship Id="rId7" Type="http://schemas.openxmlformats.org/officeDocument/2006/relationships/tags" Target="../tags/tag141.xml"/><Relationship Id="rId6" Type="http://schemas.openxmlformats.org/officeDocument/2006/relationships/tags" Target="../tags/tag140.xml"/><Relationship Id="rId5" Type="http://schemas.openxmlformats.org/officeDocument/2006/relationships/tags" Target="../tags/tag139.xml"/><Relationship Id="rId4" Type="http://schemas.openxmlformats.org/officeDocument/2006/relationships/tags" Target="../tags/tag138.xml"/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1" Type="http://schemas.openxmlformats.org/officeDocument/2006/relationships/tags" Target="../tags/tag145.xml"/><Relationship Id="rId10" Type="http://schemas.openxmlformats.org/officeDocument/2006/relationships/tags" Target="../tags/tag144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53.xml"/><Relationship Id="rId8" Type="http://schemas.openxmlformats.org/officeDocument/2006/relationships/tags" Target="../tags/tag152.xml"/><Relationship Id="rId7" Type="http://schemas.openxmlformats.org/officeDocument/2006/relationships/tags" Target="../tags/tag151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1" Type="http://schemas.openxmlformats.org/officeDocument/2006/relationships/tags" Target="../tags/tag155.xml"/><Relationship Id="rId10" Type="http://schemas.openxmlformats.org/officeDocument/2006/relationships/tags" Target="../tags/tag154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63.xml"/><Relationship Id="rId8" Type="http://schemas.openxmlformats.org/officeDocument/2006/relationships/tags" Target="../tags/tag162.xml"/><Relationship Id="rId7" Type="http://schemas.openxmlformats.org/officeDocument/2006/relationships/tags" Target="../tags/tag161.xml"/><Relationship Id="rId6" Type="http://schemas.openxmlformats.org/officeDocument/2006/relationships/tags" Target="../tags/tag160.xml"/><Relationship Id="rId5" Type="http://schemas.openxmlformats.org/officeDocument/2006/relationships/tags" Target="../tags/tag159.xml"/><Relationship Id="rId4" Type="http://schemas.openxmlformats.org/officeDocument/2006/relationships/tags" Target="../tags/tag158.xml"/><Relationship Id="rId3" Type="http://schemas.openxmlformats.org/officeDocument/2006/relationships/tags" Target="../tags/tag157.xml"/><Relationship Id="rId2" Type="http://schemas.openxmlformats.org/officeDocument/2006/relationships/tags" Target="../tags/tag156.xml"/><Relationship Id="rId13" Type="http://schemas.openxmlformats.org/officeDocument/2006/relationships/tags" Target="../tags/tag167.xml"/><Relationship Id="rId12" Type="http://schemas.openxmlformats.org/officeDocument/2006/relationships/tags" Target="../tags/tag166.xml"/><Relationship Id="rId11" Type="http://schemas.openxmlformats.org/officeDocument/2006/relationships/tags" Target="../tags/tag165.xml"/><Relationship Id="rId10" Type="http://schemas.openxmlformats.org/officeDocument/2006/relationships/tags" Target="../tags/tag164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75.xml"/><Relationship Id="rId8" Type="http://schemas.openxmlformats.org/officeDocument/2006/relationships/tags" Target="../tags/tag174.xml"/><Relationship Id="rId7" Type="http://schemas.openxmlformats.org/officeDocument/2006/relationships/tags" Target="../tags/tag173.xml"/><Relationship Id="rId6" Type="http://schemas.openxmlformats.org/officeDocument/2006/relationships/tags" Target="../tags/tag172.xml"/><Relationship Id="rId5" Type="http://schemas.openxmlformats.org/officeDocument/2006/relationships/tags" Target="../tags/tag171.xml"/><Relationship Id="rId4" Type="http://schemas.openxmlformats.org/officeDocument/2006/relationships/tags" Target="../tags/tag170.xml"/><Relationship Id="rId3" Type="http://schemas.openxmlformats.org/officeDocument/2006/relationships/tags" Target="../tags/tag169.xml"/><Relationship Id="rId2" Type="http://schemas.openxmlformats.org/officeDocument/2006/relationships/tags" Target="../tags/tag168.xml"/><Relationship Id="rId10" Type="http://schemas.openxmlformats.org/officeDocument/2006/relationships/tags" Target="../tags/tag176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190.xml"/><Relationship Id="rId8" Type="http://schemas.openxmlformats.org/officeDocument/2006/relationships/tags" Target="../tags/tag189.xml"/><Relationship Id="rId7" Type="http://schemas.openxmlformats.org/officeDocument/2006/relationships/tags" Target="../tags/tag188.xml"/><Relationship Id="rId6" Type="http://schemas.openxmlformats.org/officeDocument/2006/relationships/tags" Target="../tags/tag187.xml"/><Relationship Id="rId5" Type="http://schemas.openxmlformats.org/officeDocument/2006/relationships/tags" Target="../tags/tag186.xml"/><Relationship Id="rId4" Type="http://schemas.openxmlformats.org/officeDocument/2006/relationships/tags" Target="../tags/tag185.xml"/><Relationship Id="rId3" Type="http://schemas.openxmlformats.org/officeDocument/2006/relationships/tags" Target="../tags/tag184.xml"/><Relationship Id="rId29" Type="http://schemas.openxmlformats.org/officeDocument/2006/relationships/tags" Target="../tags/tag210.xml"/><Relationship Id="rId28" Type="http://schemas.openxmlformats.org/officeDocument/2006/relationships/tags" Target="../tags/tag209.xml"/><Relationship Id="rId27" Type="http://schemas.openxmlformats.org/officeDocument/2006/relationships/tags" Target="../tags/tag208.xml"/><Relationship Id="rId26" Type="http://schemas.openxmlformats.org/officeDocument/2006/relationships/tags" Target="../tags/tag207.xml"/><Relationship Id="rId25" Type="http://schemas.openxmlformats.org/officeDocument/2006/relationships/tags" Target="../tags/tag206.xml"/><Relationship Id="rId24" Type="http://schemas.openxmlformats.org/officeDocument/2006/relationships/tags" Target="../tags/tag205.xml"/><Relationship Id="rId23" Type="http://schemas.openxmlformats.org/officeDocument/2006/relationships/tags" Target="../tags/tag204.xml"/><Relationship Id="rId22" Type="http://schemas.openxmlformats.org/officeDocument/2006/relationships/tags" Target="../tags/tag203.xml"/><Relationship Id="rId21" Type="http://schemas.openxmlformats.org/officeDocument/2006/relationships/tags" Target="../tags/tag202.xml"/><Relationship Id="rId20" Type="http://schemas.openxmlformats.org/officeDocument/2006/relationships/tags" Target="../tags/tag201.xml"/><Relationship Id="rId2" Type="http://schemas.openxmlformats.org/officeDocument/2006/relationships/tags" Target="../tags/tag183.xml"/><Relationship Id="rId19" Type="http://schemas.openxmlformats.org/officeDocument/2006/relationships/tags" Target="../tags/tag200.xml"/><Relationship Id="rId18" Type="http://schemas.openxmlformats.org/officeDocument/2006/relationships/tags" Target="../tags/tag199.xml"/><Relationship Id="rId17" Type="http://schemas.openxmlformats.org/officeDocument/2006/relationships/tags" Target="../tags/tag198.xml"/><Relationship Id="rId16" Type="http://schemas.openxmlformats.org/officeDocument/2006/relationships/tags" Target="../tags/tag197.xml"/><Relationship Id="rId15" Type="http://schemas.openxmlformats.org/officeDocument/2006/relationships/tags" Target="../tags/tag196.xml"/><Relationship Id="rId14" Type="http://schemas.openxmlformats.org/officeDocument/2006/relationships/tags" Target="../tags/tag195.xml"/><Relationship Id="rId13" Type="http://schemas.openxmlformats.org/officeDocument/2006/relationships/tags" Target="../tags/tag194.xml"/><Relationship Id="rId12" Type="http://schemas.openxmlformats.org/officeDocument/2006/relationships/tags" Target="../tags/tag193.xml"/><Relationship Id="rId11" Type="http://schemas.openxmlformats.org/officeDocument/2006/relationships/tags" Target="../tags/tag192.xml"/><Relationship Id="rId10" Type="http://schemas.openxmlformats.org/officeDocument/2006/relationships/tags" Target="../tags/tag191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20.xml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218.xml"/><Relationship Id="rId8" Type="http://schemas.openxmlformats.org/officeDocument/2006/relationships/tags" Target="../tags/tag217.xml"/><Relationship Id="rId7" Type="http://schemas.openxmlformats.org/officeDocument/2006/relationships/tags" Target="../tags/tag216.xml"/><Relationship Id="rId6" Type="http://schemas.openxmlformats.org/officeDocument/2006/relationships/tags" Target="../tags/tag215.xml"/><Relationship Id="rId5" Type="http://schemas.openxmlformats.org/officeDocument/2006/relationships/tags" Target="../tags/tag214.xml"/><Relationship Id="rId4" Type="http://schemas.openxmlformats.org/officeDocument/2006/relationships/tags" Target="../tags/tag213.xml"/><Relationship Id="rId3" Type="http://schemas.openxmlformats.org/officeDocument/2006/relationships/tags" Target="../tags/tag212.xml"/><Relationship Id="rId2" Type="http://schemas.openxmlformats.org/officeDocument/2006/relationships/tags" Target="../tags/tag211.xml"/><Relationship Id="rId11" Type="http://schemas.openxmlformats.org/officeDocument/2006/relationships/tags" Target="../tags/tag220.xml"/><Relationship Id="rId10" Type="http://schemas.openxmlformats.org/officeDocument/2006/relationships/tags" Target="../tags/tag219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228.xml"/><Relationship Id="rId8" Type="http://schemas.openxmlformats.org/officeDocument/2006/relationships/tags" Target="../tags/tag227.xml"/><Relationship Id="rId7" Type="http://schemas.openxmlformats.org/officeDocument/2006/relationships/tags" Target="../tags/tag226.xml"/><Relationship Id="rId6" Type="http://schemas.openxmlformats.org/officeDocument/2006/relationships/tags" Target="../tags/tag225.xml"/><Relationship Id="rId5" Type="http://schemas.openxmlformats.org/officeDocument/2006/relationships/tags" Target="../tags/tag224.xml"/><Relationship Id="rId4" Type="http://schemas.openxmlformats.org/officeDocument/2006/relationships/tags" Target="../tags/tag223.xml"/><Relationship Id="rId3" Type="http://schemas.openxmlformats.org/officeDocument/2006/relationships/tags" Target="../tags/tag222.xml"/><Relationship Id="rId27" Type="http://schemas.openxmlformats.org/officeDocument/2006/relationships/tags" Target="../tags/tag246.xml"/><Relationship Id="rId26" Type="http://schemas.openxmlformats.org/officeDocument/2006/relationships/tags" Target="../tags/tag245.xml"/><Relationship Id="rId25" Type="http://schemas.openxmlformats.org/officeDocument/2006/relationships/tags" Target="../tags/tag244.xml"/><Relationship Id="rId24" Type="http://schemas.openxmlformats.org/officeDocument/2006/relationships/tags" Target="../tags/tag243.xml"/><Relationship Id="rId23" Type="http://schemas.openxmlformats.org/officeDocument/2006/relationships/tags" Target="../tags/tag242.xml"/><Relationship Id="rId22" Type="http://schemas.openxmlformats.org/officeDocument/2006/relationships/tags" Target="../tags/tag241.xml"/><Relationship Id="rId21" Type="http://schemas.openxmlformats.org/officeDocument/2006/relationships/tags" Target="../tags/tag240.xml"/><Relationship Id="rId20" Type="http://schemas.openxmlformats.org/officeDocument/2006/relationships/tags" Target="../tags/tag239.xml"/><Relationship Id="rId2" Type="http://schemas.openxmlformats.org/officeDocument/2006/relationships/tags" Target="../tags/tag221.xml"/><Relationship Id="rId19" Type="http://schemas.openxmlformats.org/officeDocument/2006/relationships/tags" Target="../tags/tag238.xml"/><Relationship Id="rId18" Type="http://schemas.openxmlformats.org/officeDocument/2006/relationships/tags" Target="../tags/tag237.xml"/><Relationship Id="rId17" Type="http://schemas.openxmlformats.org/officeDocument/2006/relationships/tags" Target="../tags/tag236.xml"/><Relationship Id="rId16" Type="http://schemas.openxmlformats.org/officeDocument/2006/relationships/tags" Target="../tags/tag235.xml"/><Relationship Id="rId15" Type="http://schemas.openxmlformats.org/officeDocument/2006/relationships/tags" Target="../tags/tag234.xml"/><Relationship Id="rId14" Type="http://schemas.openxmlformats.org/officeDocument/2006/relationships/tags" Target="../tags/tag233.xml"/><Relationship Id="rId13" Type="http://schemas.openxmlformats.org/officeDocument/2006/relationships/tags" Target="../tags/tag232.xml"/><Relationship Id="rId12" Type="http://schemas.openxmlformats.org/officeDocument/2006/relationships/tags" Target="../tags/tag231.xml"/><Relationship Id="rId11" Type="http://schemas.openxmlformats.org/officeDocument/2006/relationships/tags" Target="../tags/tag230.xml"/><Relationship Id="rId10" Type="http://schemas.openxmlformats.org/officeDocument/2006/relationships/tags" Target="../tags/tag22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254.xml"/><Relationship Id="rId8" Type="http://schemas.openxmlformats.org/officeDocument/2006/relationships/tags" Target="../tags/tag253.xml"/><Relationship Id="rId7" Type="http://schemas.openxmlformats.org/officeDocument/2006/relationships/tags" Target="../tags/tag252.xml"/><Relationship Id="rId6" Type="http://schemas.openxmlformats.org/officeDocument/2006/relationships/tags" Target="../tags/tag251.xml"/><Relationship Id="rId5" Type="http://schemas.openxmlformats.org/officeDocument/2006/relationships/tags" Target="../tags/tag250.xml"/><Relationship Id="rId4" Type="http://schemas.openxmlformats.org/officeDocument/2006/relationships/tags" Target="../tags/tag249.xml"/><Relationship Id="rId3" Type="http://schemas.openxmlformats.org/officeDocument/2006/relationships/tags" Target="../tags/tag248.xml"/><Relationship Id="rId2" Type="http://schemas.openxmlformats.org/officeDocument/2006/relationships/tags" Target="../tags/tag247.xml"/><Relationship Id="rId12" Type="http://schemas.openxmlformats.org/officeDocument/2006/relationships/tags" Target="../tags/tag257.xml"/><Relationship Id="rId11" Type="http://schemas.openxmlformats.org/officeDocument/2006/relationships/tags" Target="../tags/tag256.xml"/><Relationship Id="rId10" Type="http://schemas.openxmlformats.org/officeDocument/2006/relationships/tags" Target="../tags/tag255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265.xml"/><Relationship Id="rId8" Type="http://schemas.openxmlformats.org/officeDocument/2006/relationships/tags" Target="../tags/tag264.xml"/><Relationship Id="rId7" Type="http://schemas.openxmlformats.org/officeDocument/2006/relationships/tags" Target="../tags/tag263.xml"/><Relationship Id="rId6" Type="http://schemas.openxmlformats.org/officeDocument/2006/relationships/tags" Target="../tags/tag262.xml"/><Relationship Id="rId5" Type="http://schemas.openxmlformats.org/officeDocument/2006/relationships/tags" Target="../tags/tag261.xml"/><Relationship Id="rId4" Type="http://schemas.openxmlformats.org/officeDocument/2006/relationships/tags" Target="../tags/tag260.xml"/><Relationship Id="rId3" Type="http://schemas.openxmlformats.org/officeDocument/2006/relationships/tags" Target="../tags/tag259.xml"/><Relationship Id="rId2" Type="http://schemas.openxmlformats.org/officeDocument/2006/relationships/tags" Target="../tags/tag258.xml"/><Relationship Id="rId14" Type="http://schemas.openxmlformats.org/officeDocument/2006/relationships/tags" Target="../tags/tag270.xml"/><Relationship Id="rId13" Type="http://schemas.openxmlformats.org/officeDocument/2006/relationships/tags" Target="../tags/tag269.xml"/><Relationship Id="rId12" Type="http://schemas.openxmlformats.org/officeDocument/2006/relationships/tags" Target="../tags/tag268.xml"/><Relationship Id="rId11" Type="http://schemas.openxmlformats.org/officeDocument/2006/relationships/tags" Target="../tags/tag267.xml"/><Relationship Id="rId10" Type="http://schemas.openxmlformats.org/officeDocument/2006/relationships/tags" Target="../tags/tag266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278.xml"/><Relationship Id="rId8" Type="http://schemas.openxmlformats.org/officeDocument/2006/relationships/tags" Target="../tags/tag277.xml"/><Relationship Id="rId7" Type="http://schemas.openxmlformats.org/officeDocument/2006/relationships/tags" Target="../tags/tag276.xml"/><Relationship Id="rId6" Type="http://schemas.openxmlformats.org/officeDocument/2006/relationships/tags" Target="../tags/tag275.xml"/><Relationship Id="rId5" Type="http://schemas.openxmlformats.org/officeDocument/2006/relationships/tags" Target="../tags/tag274.xml"/><Relationship Id="rId4" Type="http://schemas.openxmlformats.org/officeDocument/2006/relationships/tags" Target="../tags/tag273.xml"/><Relationship Id="rId3" Type="http://schemas.openxmlformats.org/officeDocument/2006/relationships/tags" Target="../tags/tag272.xml"/><Relationship Id="rId25" Type="http://schemas.openxmlformats.org/officeDocument/2006/relationships/tags" Target="../tags/tag294.xml"/><Relationship Id="rId24" Type="http://schemas.openxmlformats.org/officeDocument/2006/relationships/tags" Target="../tags/tag293.xml"/><Relationship Id="rId23" Type="http://schemas.openxmlformats.org/officeDocument/2006/relationships/tags" Target="../tags/tag292.xml"/><Relationship Id="rId22" Type="http://schemas.openxmlformats.org/officeDocument/2006/relationships/tags" Target="../tags/tag291.xml"/><Relationship Id="rId21" Type="http://schemas.openxmlformats.org/officeDocument/2006/relationships/tags" Target="../tags/tag290.xml"/><Relationship Id="rId20" Type="http://schemas.openxmlformats.org/officeDocument/2006/relationships/tags" Target="../tags/tag289.xml"/><Relationship Id="rId2" Type="http://schemas.openxmlformats.org/officeDocument/2006/relationships/tags" Target="../tags/tag271.xml"/><Relationship Id="rId19" Type="http://schemas.openxmlformats.org/officeDocument/2006/relationships/tags" Target="../tags/tag288.xml"/><Relationship Id="rId18" Type="http://schemas.openxmlformats.org/officeDocument/2006/relationships/tags" Target="../tags/tag287.xml"/><Relationship Id="rId17" Type="http://schemas.openxmlformats.org/officeDocument/2006/relationships/tags" Target="../tags/tag286.xml"/><Relationship Id="rId16" Type="http://schemas.openxmlformats.org/officeDocument/2006/relationships/tags" Target="../tags/tag285.xml"/><Relationship Id="rId15" Type="http://schemas.openxmlformats.org/officeDocument/2006/relationships/tags" Target="../tags/tag284.xml"/><Relationship Id="rId14" Type="http://schemas.openxmlformats.org/officeDocument/2006/relationships/tags" Target="../tags/tag283.xml"/><Relationship Id="rId13" Type="http://schemas.openxmlformats.org/officeDocument/2006/relationships/tags" Target="../tags/tag282.xml"/><Relationship Id="rId12" Type="http://schemas.openxmlformats.org/officeDocument/2006/relationships/tags" Target="../tags/tag281.xml"/><Relationship Id="rId11" Type="http://schemas.openxmlformats.org/officeDocument/2006/relationships/tags" Target="../tags/tag280.xml"/><Relationship Id="rId10" Type="http://schemas.openxmlformats.org/officeDocument/2006/relationships/tags" Target="../tags/tag279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4" Type="http://schemas.openxmlformats.org/officeDocument/2006/relationships/tags" Target="../tags/tag297.xml"/><Relationship Id="rId3" Type="http://schemas.openxmlformats.org/officeDocument/2006/relationships/tags" Target="../tags/tag296.xml"/><Relationship Id="rId2" Type="http://schemas.openxmlformats.org/officeDocument/2006/relationships/tags" Target="../tags/tag295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305.xml"/><Relationship Id="rId8" Type="http://schemas.openxmlformats.org/officeDocument/2006/relationships/tags" Target="../tags/tag304.xml"/><Relationship Id="rId7" Type="http://schemas.openxmlformats.org/officeDocument/2006/relationships/tags" Target="../tags/tag303.xml"/><Relationship Id="rId6" Type="http://schemas.openxmlformats.org/officeDocument/2006/relationships/tags" Target="../tags/tag302.xml"/><Relationship Id="rId5" Type="http://schemas.openxmlformats.org/officeDocument/2006/relationships/tags" Target="../tags/tag301.xml"/><Relationship Id="rId4" Type="http://schemas.openxmlformats.org/officeDocument/2006/relationships/tags" Target="../tags/tag300.xml"/><Relationship Id="rId3" Type="http://schemas.openxmlformats.org/officeDocument/2006/relationships/tags" Target="../tags/tag299.xml"/><Relationship Id="rId2" Type="http://schemas.openxmlformats.org/officeDocument/2006/relationships/tags" Target="../tags/tag298.xml"/><Relationship Id="rId12" Type="http://schemas.openxmlformats.org/officeDocument/2006/relationships/tags" Target="../tags/tag308.xml"/><Relationship Id="rId11" Type="http://schemas.openxmlformats.org/officeDocument/2006/relationships/tags" Target="../tags/tag307.xml"/><Relationship Id="rId10" Type="http://schemas.openxmlformats.org/officeDocument/2006/relationships/tags" Target="../tags/tag306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316.xml"/><Relationship Id="rId8" Type="http://schemas.openxmlformats.org/officeDocument/2006/relationships/tags" Target="../tags/tag315.xml"/><Relationship Id="rId7" Type="http://schemas.openxmlformats.org/officeDocument/2006/relationships/tags" Target="../tags/tag314.xml"/><Relationship Id="rId6" Type="http://schemas.openxmlformats.org/officeDocument/2006/relationships/tags" Target="../tags/tag313.xml"/><Relationship Id="rId5" Type="http://schemas.openxmlformats.org/officeDocument/2006/relationships/tags" Target="../tags/tag312.xml"/><Relationship Id="rId4" Type="http://schemas.openxmlformats.org/officeDocument/2006/relationships/tags" Target="../tags/tag311.xml"/><Relationship Id="rId3" Type="http://schemas.openxmlformats.org/officeDocument/2006/relationships/tags" Target="../tags/tag310.xml"/><Relationship Id="rId2" Type="http://schemas.openxmlformats.org/officeDocument/2006/relationships/tags" Target="../tags/tag309.xml"/><Relationship Id="rId12" Type="http://schemas.openxmlformats.org/officeDocument/2006/relationships/tags" Target="../tags/tag319.xml"/><Relationship Id="rId11" Type="http://schemas.openxmlformats.org/officeDocument/2006/relationships/tags" Target="../tags/tag318.xml"/><Relationship Id="rId10" Type="http://schemas.openxmlformats.org/officeDocument/2006/relationships/tags" Target="../tags/tag317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327.xml"/><Relationship Id="rId8" Type="http://schemas.openxmlformats.org/officeDocument/2006/relationships/tags" Target="../tags/tag326.xml"/><Relationship Id="rId7" Type="http://schemas.openxmlformats.org/officeDocument/2006/relationships/tags" Target="../tags/tag325.xml"/><Relationship Id="rId6" Type="http://schemas.openxmlformats.org/officeDocument/2006/relationships/tags" Target="../tags/tag324.xml"/><Relationship Id="rId5" Type="http://schemas.openxmlformats.org/officeDocument/2006/relationships/tags" Target="../tags/tag323.xml"/><Relationship Id="rId4" Type="http://schemas.openxmlformats.org/officeDocument/2006/relationships/tags" Target="../tags/tag322.xml"/><Relationship Id="rId3" Type="http://schemas.openxmlformats.org/officeDocument/2006/relationships/tags" Target="../tags/tag321.xml"/><Relationship Id="rId2" Type="http://schemas.openxmlformats.org/officeDocument/2006/relationships/tags" Target="../tags/tag320.xml"/><Relationship Id="rId11" Type="http://schemas.openxmlformats.org/officeDocument/2006/relationships/tags" Target="../tags/tag329.xml"/><Relationship Id="rId10" Type="http://schemas.openxmlformats.org/officeDocument/2006/relationships/tags" Target="../tags/tag328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337.xml"/><Relationship Id="rId8" Type="http://schemas.openxmlformats.org/officeDocument/2006/relationships/tags" Target="../tags/tag336.xml"/><Relationship Id="rId7" Type="http://schemas.openxmlformats.org/officeDocument/2006/relationships/tags" Target="../tags/tag335.xml"/><Relationship Id="rId6" Type="http://schemas.openxmlformats.org/officeDocument/2006/relationships/tags" Target="../tags/tag334.xml"/><Relationship Id="rId5" Type="http://schemas.openxmlformats.org/officeDocument/2006/relationships/tags" Target="../tags/tag333.xml"/><Relationship Id="rId4" Type="http://schemas.openxmlformats.org/officeDocument/2006/relationships/tags" Target="../tags/tag332.xml"/><Relationship Id="rId3" Type="http://schemas.openxmlformats.org/officeDocument/2006/relationships/tags" Target="../tags/tag331.xml"/><Relationship Id="rId27" Type="http://schemas.openxmlformats.org/officeDocument/2006/relationships/tags" Target="../tags/tag355.xml"/><Relationship Id="rId26" Type="http://schemas.openxmlformats.org/officeDocument/2006/relationships/tags" Target="../tags/tag354.xml"/><Relationship Id="rId25" Type="http://schemas.openxmlformats.org/officeDocument/2006/relationships/tags" Target="../tags/tag353.xml"/><Relationship Id="rId24" Type="http://schemas.openxmlformats.org/officeDocument/2006/relationships/tags" Target="../tags/tag352.xml"/><Relationship Id="rId23" Type="http://schemas.openxmlformats.org/officeDocument/2006/relationships/tags" Target="../tags/tag351.xml"/><Relationship Id="rId22" Type="http://schemas.openxmlformats.org/officeDocument/2006/relationships/tags" Target="../tags/tag350.xml"/><Relationship Id="rId21" Type="http://schemas.openxmlformats.org/officeDocument/2006/relationships/tags" Target="../tags/tag349.xml"/><Relationship Id="rId20" Type="http://schemas.openxmlformats.org/officeDocument/2006/relationships/tags" Target="../tags/tag348.xml"/><Relationship Id="rId2" Type="http://schemas.openxmlformats.org/officeDocument/2006/relationships/tags" Target="../tags/tag330.xml"/><Relationship Id="rId19" Type="http://schemas.openxmlformats.org/officeDocument/2006/relationships/tags" Target="../tags/tag347.xml"/><Relationship Id="rId18" Type="http://schemas.openxmlformats.org/officeDocument/2006/relationships/tags" Target="../tags/tag346.xml"/><Relationship Id="rId17" Type="http://schemas.openxmlformats.org/officeDocument/2006/relationships/tags" Target="../tags/tag345.xml"/><Relationship Id="rId16" Type="http://schemas.openxmlformats.org/officeDocument/2006/relationships/tags" Target="../tags/tag344.xml"/><Relationship Id="rId15" Type="http://schemas.openxmlformats.org/officeDocument/2006/relationships/tags" Target="../tags/tag343.xml"/><Relationship Id="rId14" Type="http://schemas.openxmlformats.org/officeDocument/2006/relationships/tags" Target="../tags/tag342.xml"/><Relationship Id="rId13" Type="http://schemas.openxmlformats.org/officeDocument/2006/relationships/tags" Target="../tags/tag341.xml"/><Relationship Id="rId12" Type="http://schemas.openxmlformats.org/officeDocument/2006/relationships/tags" Target="../tags/tag340.xml"/><Relationship Id="rId11" Type="http://schemas.openxmlformats.org/officeDocument/2006/relationships/tags" Target="../tags/tag339.xml"/><Relationship Id="rId10" Type="http://schemas.openxmlformats.org/officeDocument/2006/relationships/tags" Target="../tags/tag338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image" Target="../media/image2.jpeg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9" Type="http://schemas.openxmlformats.org/officeDocument/2006/relationships/tags" Target="../tags/tag363.xml"/><Relationship Id="rId8" Type="http://schemas.openxmlformats.org/officeDocument/2006/relationships/tags" Target="../tags/tag362.xml"/><Relationship Id="rId7" Type="http://schemas.openxmlformats.org/officeDocument/2006/relationships/tags" Target="../tags/tag361.xml"/><Relationship Id="rId6" Type="http://schemas.openxmlformats.org/officeDocument/2006/relationships/tags" Target="../tags/tag360.xml"/><Relationship Id="rId5" Type="http://schemas.openxmlformats.org/officeDocument/2006/relationships/tags" Target="../tags/tag359.xml"/><Relationship Id="rId4" Type="http://schemas.openxmlformats.org/officeDocument/2006/relationships/tags" Target="../tags/tag358.xml"/><Relationship Id="rId3" Type="http://schemas.openxmlformats.org/officeDocument/2006/relationships/tags" Target="../tags/tag357.xml"/><Relationship Id="rId2" Type="http://schemas.openxmlformats.org/officeDocument/2006/relationships/tags" Target="../tags/tag356.xml"/><Relationship Id="rId10" Type="http://schemas.openxmlformats.org/officeDocument/2006/relationships/tags" Target="../tags/tag364.xml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9" Type="http://schemas.openxmlformats.org/officeDocument/2006/relationships/tags" Target="../tags/tag372.xml"/><Relationship Id="rId8" Type="http://schemas.openxmlformats.org/officeDocument/2006/relationships/tags" Target="../tags/tag371.xml"/><Relationship Id="rId7" Type="http://schemas.openxmlformats.org/officeDocument/2006/relationships/tags" Target="../tags/tag370.xml"/><Relationship Id="rId6" Type="http://schemas.openxmlformats.org/officeDocument/2006/relationships/tags" Target="../tags/tag369.xml"/><Relationship Id="rId5" Type="http://schemas.openxmlformats.org/officeDocument/2006/relationships/tags" Target="../tags/tag368.xml"/><Relationship Id="rId4" Type="http://schemas.openxmlformats.org/officeDocument/2006/relationships/tags" Target="../tags/tag367.xml"/><Relationship Id="rId3" Type="http://schemas.openxmlformats.org/officeDocument/2006/relationships/tags" Target="../tags/tag366.xml"/><Relationship Id="rId2" Type="http://schemas.openxmlformats.org/officeDocument/2006/relationships/tags" Target="../tags/tag365.xml"/><Relationship Id="rId12" Type="http://schemas.openxmlformats.org/officeDocument/2006/relationships/tags" Target="../tags/tag375.xml"/><Relationship Id="rId11" Type="http://schemas.openxmlformats.org/officeDocument/2006/relationships/tags" Target="../tags/tag374.xml"/><Relationship Id="rId10" Type="http://schemas.openxmlformats.org/officeDocument/2006/relationships/tags" Target="../tags/tag373.xml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9" Type="http://schemas.openxmlformats.org/officeDocument/2006/relationships/tags" Target="../tags/tag383.xml"/><Relationship Id="rId8" Type="http://schemas.openxmlformats.org/officeDocument/2006/relationships/tags" Target="../tags/tag382.xml"/><Relationship Id="rId7" Type="http://schemas.openxmlformats.org/officeDocument/2006/relationships/tags" Target="../tags/tag381.xml"/><Relationship Id="rId6" Type="http://schemas.openxmlformats.org/officeDocument/2006/relationships/tags" Target="../tags/tag380.xml"/><Relationship Id="rId5" Type="http://schemas.openxmlformats.org/officeDocument/2006/relationships/tags" Target="../tags/tag379.xml"/><Relationship Id="rId4" Type="http://schemas.openxmlformats.org/officeDocument/2006/relationships/tags" Target="../tags/tag378.xml"/><Relationship Id="rId3" Type="http://schemas.openxmlformats.org/officeDocument/2006/relationships/tags" Target="../tags/tag377.xml"/><Relationship Id="rId2" Type="http://schemas.openxmlformats.org/officeDocument/2006/relationships/tags" Target="../tags/tag376.xml"/><Relationship Id="rId13" Type="http://schemas.openxmlformats.org/officeDocument/2006/relationships/tags" Target="../tags/tag387.xml"/><Relationship Id="rId12" Type="http://schemas.openxmlformats.org/officeDocument/2006/relationships/tags" Target="../tags/tag386.xml"/><Relationship Id="rId11" Type="http://schemas.openxmlformats.org/officeDocument/2006/relationships/tags" Target="../tags/tag385.xml"/><Relationship Id="rId10" Type="http://schemas.openxmlformats.org/officeDocument/2006/relationships/tags" Target="../tags/tag384.xml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9" Type="http://schemas.openxmlformats.org/officeDocument/2006/relationships/tags" Target="../tags/tag395.xml"/><Relationship Id="rId8" Type="http://schemas.openxmlformats.org/officeDocument/2006/relationships/tags" Target="../tags/tag394.xml"/><Relationship Id="rId7" Type="http://schemas.openxmlformats.org/officeDocument/2006/relationships/tags" Target="../tags/tag393.xml"/><Relationship Id="rId6" Type="http://schemas.openxmlformats.org/officeDocument/2006/relationships/tags" Target="../tags/tag392.xml"/><Relationship Id="rId5" Type="http://schemas.openxmlformats.org/officeDocument/2006/relationships/tags" Target="../tags/tag391.xml"/><Relationship Id="rId4" Type="http://schemas.openxmlformats.org/officeDocument/2006/relationships/tags" Target="../tags/tag390.xml"/><Relationship Id="rId3" Type="http://schemas.openxmlformats.org/officeDocument/2006/relationships/tags" Target="../tags/tag389.xml"/><Relationship Id="rId2" Type="http://schemas.openxmlformats.org/officeDocument/2006/relationships/tags" Target="../tags/tag388.xml"/><Relationship Id="rId13" Type="http://schemas.openxmlformats.org/officeDocument/2006/relationships/tags" Target="../tags/tag399.xml"/><Relationship Id="rId12" Type="http://schemas.openxmlformats.org/officeDocument/2006/relationships/tags" Target="../tags/tag398.xml"/><Relationship Id="rId11" Type="http://schemas.openxmlformats.org/officeDocument/2006/relationships/tags" Target="../tags/tag397.xml"/><Relationship Id="rId10" Type="http://schemas.openxmlformats.org/officeDocument/2006/relationships/tags" Target="../tags/tag396.xml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9" Type="http://schemas.openxmlformats.org/officeDocument/2006/relationships/tags" Target="../tags/tag407.xml"/><Relationship Id="rId8" Type="http://schemas.openxmlformats.org/officeDocument/2006/relationships/tags" Target="../tags/tag406.xml"/><Relationship Id="rId7" Type="http://schemas.openxmlformats.org/officeDocument/2006/relationships/tags" Target="../tags/tag405.xml"/><Relationship Id="rId6" Type="http://schemas.openxmlformats.org/officeDocument/2006/relationships/tags" Target="../tags/tag404.xml"/><Relationship Id="rId5" Type="http://schemas.openxmlformats.org/officeDocument/2006/relationships/tags" Target="../tags/tag403.xml"/><Relationship Id="rId4" Type="http://schemas.openxmlformats.org/officeDocument/2006/relationships/tags" Target="../tags/tag402.xml"/><Relationship Id="rId3" Type="http://schemas.openxmlformats.org/officeDocument/2006/relationships/tags" Target="../tags/tag401.xml"/><Relationship Id="rId2" Type="http://schemas.openxmlformats.org/officeDocument/2006/relationships/tags" Target="../tags/tag400.xml"/><Relationship Id="rId13" Type="http://schemas.openxmlformats.org/officeDocument/2006/relationships/tags" Target="../tags/tag411.xml"/><Relationship Id="rId12" Type="http://schemas.openxmlformats.org/officeDocument/2006/relationships/tags" Target="../tags/tag410.xml"/><Relationship Id="rId11" Type="http://schemas.openxmlformats.org/officeDocument/2006/relationships/tags" Target="../tags/tag409.xml"/><Relationship Id="rId10" Type="http://schemas.openxmlformats.org/officeDocument/2006/relationships/tags" Target="../tags/tag408.xml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9" Type="http://schemas.openxmlformats.org/officeDocument/2006/relationships/tags" Target="../tags/tag419.xml"/><Relationship Id="rId8" Type="http://schemas.openxmlformats.org/officeDocument/2006/relationships/tags" Target="../tags/tag418.xml"/><Relationship Id="rId7" Type="http://schemas.openxmlformats.org/officeDocument/2006/relationships/tags" Target="../tags/tag417.xml"/><Relationship Id="rId6" Type="http://schemas.openxmlformats.org/officeDocument/2006/relationships/tags" Target="../tags/tag416.xml"/><Relationship Id="rId5" Type="http://schemas.openxmlformats.org/officeDocument/2006/relationships/tags" Target="../tags/tag415.xml"/><Relationship Id="rId4" Type="http://schemas.openxmlformats.org/officeDocument/2006/relationships/tags" Target="../tags/tag414.xml"/><Relationship Id="rId3" Type="http://schemas.openxmlformats.org/officeDocument/2006/relationships/tags" Target="../tags/tag413.xml"/><Relationship Id="rId2" Type="http://schemas.openxmlformats.org/officeDocument/2006/relationships/tags" Target="../tags/tag412.xml"/><Relationship Id="rId15" Type="http://schemas.openxmlformats.org/officeDocument/2006/relationships/tags" Target="../tags/tag425.xml"/><Relationship Id="rId14" Type="http://schemas.openxmlformats.org/officeDocument/2006/relationships/tags" Target="../tags/tag424.xml"/><Relationship Id="rId13" Type="http://schemas.openxmlformats.org/officeDocument/2006/relationships/tags" Target="../tags/tag423.xml"/><Relationship Id="rId12" Type="http://schemas.openxmlformats.org/officeDocument/2006/relationships/tags" Target="../tags/tag422.xml"/><Relationship Id="rId11" Type="http://schemas.openxmlformats.org/officeDocument/2006/relationships/tags" Target="../tags/tag421.xml"/><Relationship Id="rId10" Type="http://schemas.openxmlformats.org/officeDocument/2006/relationships/tags" Target="../tags/tag420.xml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9" Type="http://schemas.openxmlformats.org/officeDocument/2006/relationships/tags" Target="../tags/tag433.xml"/><Relationship Id="rId8" Type="http://schemas.openxmlformats.org/officeDocument/2006/relationships/tags" Target="../tags/tag432.xml"/><Relationship Id="rId7" Type="http://schemas.openxmlformats.org/officeDocument/2006/relationships/tags" Target="../tags/tag431.xml"/><Relationship Id="rId6" Type="http://schemas.openxmlformats.org/officeDocument/2006/relationships/tags" Target="../tags/tag430.xml"/><Relationship Id="rId5" Type="http://schemas.openxmlformats.org/officeDocument/2006/relationships/tags" Target="../tags/tag429.xml"/><Relationship Id="rId4" Type="http://schemas.openxmlformats.org/officeDocument/2006/relationships/tags" Target="../tags/tag428.xml"/><Relationship Id="rId3" Type="http://schemas.openxmlformats.org/officeDocument/2006/relationships/tags" Target="../tags/tag427.xml"/><Relationship Id="rId2" Type="http://schemas.openxmlformats.org/officeDocument/2006/relationships/tags" Target="../tags/tag426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0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2" Type="http://schemas.openxmlformats.org/officeDocument/2006/relationships/tags" Target="../tags/tag49.xml"/><Relationship Id="rId11" Type="http://schemas.openxmlformats.org/officeDocument/2006/relationships/tags" Target="../tags/tag48.xml"/><Relationship Id="rId10" Type="http://schemas.openxmlformats.org/officeDocument/2006/relationships/tags" Target="../tags/tag47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0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69.xml"/><Relationship Id="rId8" Type="http://schemas.openxmlformats.org/officeDocument/2006/relationships/tags" Target="../tags/tag68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0" Type="http://schemas.openxmlformats.org/officeDocument/2006/relationships/tags" Target="../tags/tag70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78.xml"/><Relationship Id="rId8" Type="http://schemas.openxmlformats.org/officeDocument/2006/relationships/tags" Target="../tags/tag77.xml"/><Relationship Id="rId7" Type="http://schemas.openxmlformats.org/officeDocument/2006/relationships/tags" Target="../tags/tag76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4" Type="http://schemas.openxmlformats.org/officeDocument/2006/relationships/tags" Target="../tags/tag83.xml"/><Relationship Id="rId13" Type="http://schemas.openxmlformats.org/officeDocument/2006/relationships/tags" Target="../tags/tag82.xml"/><Relationship Id="rId12" Type="http://schemas.openxmlformats.org/officeDocument/2006/relationships/tags" Target="../tags/tag81.xml"/><Relationship Id="rId11" Type="http://schemas.openxmlformats.org/officeDocument/2006/relationships/tags" Target="../tags/tag80.xml"/><Relationship Id="rId10" Type="http://schemas.openxmlformats.org/officeDocument/2006/relationships/tags" Target="../tags/tag79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0" y="-249499"/>
            <a:ext cx="12192000" cy="7348910"/>
            <a:chOff x="0" y="-249499"/>
            <a:chExt cx="12192000" cy="7348910"/>
          </a:xfrm>
        </p:grpSpPr>
        <p:sp>
          <p:nvSpPr>
            <p:cNvPr id="7" name="稻壳儿春秋广告/盗版必究        原创来源：http://chn.docer.com/works?userid=199329941#!/work_time"/>
            <p:cNvSpPr/>
            <p:nvPr userDrawn="1">
              <p:custDataLst>
                <p:tags r:id="rId3"/>
              </p:custDataLst>
            </p:nvPr>
          </p:nvSpPr>
          <p:spPr>
            <a:xfrm>
              <a:off x="0" y="4463592"/>
              <a:ext cx="2394408" cy="2394408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0" y="5297864"/>
              <a:ext cx="1560136" cy="1560136"/>
            </a:xfrm>
            <a:prstGeom prst="rt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: 形状 14"/>
            <p:cNvSpPr/>
            <p:nvPr userDrawn="1">
              <p:custDataLst>
                <p:tags r:id="rId5"/>
              </p:custDataLst>
            </p:nvPr>
          </p:nvSpPr>
          <p:spPr>
            <a:xfrm flipH="1">
              <a:off x="4185501" y="-12439"/>
              <a:ext cx="8006499" cy="6874790"/>
            </a:xfrm>
            <a:custGeom>
              <a:avLst/>
              <a:gdLst>
                <a:gd name="connsiteX0" fmla="*/ 1131709 w 8006499"/>
                <a:gd name="connsiteY0" fmla="*/ 0 h 6874790"/>
                <a:gd name="connsiteX1" fmla="*/ 0 w 8006499"/>
                <a:gd name="connsiteY1" fmla="*/ 0 h 6874790"/>
                <a:gd name="connsiteX2" fmla="*/ 0 w 8006499"/>
                <a:gd name="connsiteY2" fmla="*/ 6874790 h 6874790"/>
                <a:gd name="connsiteX3" fmla="*/ 8006499 w 8006499"/>
                <a:gd name="connsiteY3" fmla="*/ 6874790 h 687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6499" h="6874790">
                  <a:moveTo>
                    <a:pt x="1131709" y="0"/>
                  </a:moveTo>
                  <a:lnTo>
                    <a:pt x="0" y="0"/>
                  </a:lnTo>
                  <a:lnTo>
                    <a:pt x="0" y="6874790"/>
                  </a:lnTo>
                  <a:lnTo>
                    <a:pt x="8006499" y="6874790"/>
                  </a:lnTo>
                  <a:close/>
                </a:path>
              </a:pathLst>
            </a:custGeom>
            <a:blipFill dpi="0" rotWithShape="0">
              <a:blip r:embed="rId6"/>
              <a:srcRect/>
              <a:stretch>
                <a:fillRect r="-20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" name="稻壳儿春秋广告/盗版必究        原创来源：http://chn.docer.com/works?userid=199329941#!/work_time"/>
            <p:cNvSpPr/>
            <p:nvPr userDrawn="1">
              <p:custDataLst>
                <p:tags r:id="rId7"/>
              </p:custDataLst>
            </p:nvPr>
          </p:nvSpPr>
          <p:spPr>
            <a:xfrm rot="239777" flipH="1">
              <a:off x="5493081" y="-249499"/>
              <a:ext cx="6546711" cy="7348910"/>
            </a:xfrm>
            <a:custGeom>
              <a:avLst/>
              <a:gdLst>
                <a:gd name="connsiteX0" fmla="*/ 79845 w 5432956"/>
                <a:gd name="connsiteY0" fmla="*/ 0 h 6157243"/>
                <a:gd name="connsiteX1" fmla="*/ 0 w 5432956"/>
                <a:gd name="connsiteY1" fmla="*/ 1142907 h 6157243"/>
                <a:gd name="connsiteX2" fmla="*/ 4982893 w 5432956"/>
                <a:gd name="connsiteY2" fmla="*/ 6125801 h 6157243"/>
                <a:gd name="connsiteX3" fmla="*/ 5432956 w 5432956"/>
                <a:gd name="connsiteY3" fmla="*/ 6157243 h 6157243"/>
                <a:gd name="connsiteX4" fmla="*/ 79845 w 5432956"/>
                <a:gd name="connsiteY4" fmla="*/ 0 h 615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32956" h="6157243">
                  <a:moveTo>
                    <a:pt x="79845" y="0"/>
                  </a:moveTo>
                  <a:lnTo>
                    <a:pt x="0" y="1142907"/>
                  </a:lnTo>
                  <a:lnTo>
                    <a:pt x="4982893" y="6125801"/>
                  </a:lnTo>
                  <a:lnTo>
                    <a:pt x="5432956" y="6157243"/>
                  </a:lnTo>
                  <a:lnTo>
                    <a:pt x="79845" y="0"/>
                  </a:lnTo>
                  <a:close/>
                </a:path>
              </a:pathLst>
            </a:cu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6" name="日期占位符 15"/>
          <p:cNvSpPr>
            <a:spLocks noGrp="1"/>
          </p:cNvSpPr>
          <p:nvPr userDrawn="1"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 userDrawn="1"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 userDrawn="1">
            <p:ph type="ctrTitle" hasCustomPrompt="1"/>
            <p:custDataLst>
              <p:tags r:id="rId11"/>
            </p:custDataLst>
          </p:nvPr>
        </p:nvSpPr>
        <p:spPr>
          <a:xfrm>
            <a:off x="725227" y="1937206"/>
            <a:ext cx="7357110" cy="1289988"/>
          </a:xfrm>
        </p:spPr>
        <p:txBody>
          <a:bodyPr lIns="90000" tIns="46800" rIns="90000" bIns="0" anchor="b" anchorCtr="0">
            <a:noAutofit/>
          </a:bodyPr>
          <a:lstStyle>
            <a:lvl1pPr algn="l">
              <a:defRPr sz="72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 userDrawn="1">
            <p:ph type="subTitle" idx="1" hasCustomPrompt="1"/>
            <p:custDataLst>
              <p:tags r:id="rId12"/>
            </p:custDataLst>
          </p:nvPr>
        </p:nvSpPr>
        <p:spPr>
          <a:xfrm>
            <a:off x="725227" y="3316094"/>
            <a:ext cx="7357110" cy="507354"/>
          </a:xfrm>
        </p:spPr>
        <p:txBody>
          <a:bodyPr lIns="90000" tIns="0" rIns="90000" bIns="4680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0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725227" y="4019165"/>
            <a:ext cx="1840389" cy="470572"/>
          </a:xfrm>
        </p:spPr>
        <p:txBody>
          <a:bodyPr lIns="90000" tIns="46800" rIns="90000" bIns="46800"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单击编辑文本</a:t>
            </a:r>
            <a:endParaRPr lang="zh-CN" altLang="en-US" dirty="0"/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14" hasCustomPrompt="1"/>
            <p:custDataLst>
              <p:tags r:id="rId14"/>
            </p:custDataLst>
          </p:nvPr>
        </p:nvSpPr>
        <p:spPr>
          <a:xfrm>
            <a:off x="725227" y="4595902"/>
            <a:ext cx="1840389" cy="470572"/>
          </a:xfrm>
        </p:spPr>
        <p:txBody>
          <a:bodyPr lIns="90000" tIns="46800" rIns="90000" bIns="46800">
            <a:normAutofit/>
          </a:bodyPr>
          <a:lstStyle>
            <a:lvl1pPr marL="0" indent="0" algn="l"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292735" y="304200"/>
            <a:ext cx="11606530" cy="6249600"/>
            <a:chOff x="292735" y="304200"/>
            <a:chExt cx="11606530" cy="6249600"/>
          </a:xfrm>
        </p:grpSpPr>
        <p:sp>
          <p:nvSpPr>
            <p:cNvPr id="21" name="矩形 20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grpSp>
          <p:nvGrpSpPr>
            <p:cNvPr id="22" name="组合 21"/>
            <p:cNvGrpSpPr/>
            <p:nvPr userDrawn="1">
              <p:custDataLst>
                <p:tags r:id="rId4"/>
              </p:custDataLst>
            </p:nvPr>
          </p:nvGrpSpPr>
          <p:grpSpPr>
            <a:xfrm>
              <a:off x="292735" y="5608320"/>
              <a:ext cx="394970" cy="792480"/>
              <a:chOff x="461" y="8832"/>
              <a:chExt cx="622" cy="1248"/>
            </a:xfrm>
          </p:grpSpPr>
          <p:sp>
            <p:nvSpPr>
              <p:cNvPr id="26" name="稻壳儿春秋广告/盗版必究        原创来源：http://chn.docer.com/works?userid=199329941#!/work_time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61" y="8832"/>
                <a:ext cx="623" cy="1248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稻壳儿春秋广告/盗版必究        原创来源：http://chn.docer.com/works?userid=199329941#!/work_time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1" y="9152"/>
                <a:ext cx="303" cy="609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3" name="组合 22"/>
            <p:cNvGrpSpPr/>
            <p:nvPr userDrawn="1">
              <p:custDataLst>
                <p:tags r:id="rId7"/>
              </p:custDataLst>
            </p:nvPr>
          </p:nvGrpSpPr>
          <p:grpSpPr>
            <a:xfrm flipH="1">
              <a:off x="11504295" y="418465"/>
              <a:ext cx="394970" cy="792480"/>
              <a:chOff x="461" y="8832"/>
              <a:chExt cx="622" cy="1248"/>
            </a:xfrm>
          </p:grpSpPr>
          <p:sp>
            <p:nvSpPr>
              <p:cNvPr id="24" name="稻壳儿春秋广告/盗版必究        原创来源：http://chn.docer.com/works?userid=199329941#!/work_time"/>
              <p:cNvSpPr/>
              <p:nvPr userDrawn="1">
                <p:custDataLst>
                  <p:tags r:id="rId8"/>
                </p:custDataLst>
              </p:nvPr>
            </p:nvSpPr>
            <p:spPr>
              <a:xfrm>
                <a:off x="461" y="8832"/>
                <a:ext cx="623" cy="1248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稻壳儿春秋广告/盗版必究        原创来源：http://chn.docer.com/works?userid=199329941#!/work_time"/>
              <p:cNvSpPr/>
              <p:nvPr userDrawn="1">
                <p:custDataLst>
                  <p:tags r:id="rId9"/>
                </p:custDataLst>
              </p:nvPr>
            </p:nvSpPr>
            <p:spPr>
              <a:xfrm>
                <a:off x="461" y="9152"/>
                <a:ext cx="303" cy="609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0" y="-249499"/>
            <a:ext cx="12192000" cy="7348910"/>
            <a:chOff x="0" y="-249499"/>
            <a:chExt cx="12192000" cy="7348910"/>
          </a:xfrm>
        </p:grpSpPr>
        <p:sp>
          <p:nvSpPr>
            <p:cNvPr id="12" name="稻壳儿春秋广告/盗版必究        原创来源：http://chn.docer.com/works?userid=199329941#!/work_time"/>
            <p:cNvSpPr/>
            <p:nvPr userDrawn="1">
              <p:custDataLst>
                <p:tags r:id="rId3"/>
              </p:custDataLst>
            </p:nvPr>
          </p:nvSpPr>
          <p:spPr>
            <a:xfrm>
              <a:off x="0" y="4463592"/>
              <a:ext cx="2394408" cy="2394408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0" y="5297864"/>
              <a:ext cx="1560136" cy="1560136"/>
            </a:xfrm>
            <a:prstGeom prst="rt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: 形状 13"/>
            <p:cNvSpPr/>
            <p:nvPr userDrawn="1">
              <p:custDataLst>
                <p:tags r:id="rId5"/>
              </p:custDataLst>
            </p:nvPr>
          </p:nvSpPr>
          <p:spPr>
            <a:xfrm flipH="1">
              <a:off x="4185501" y="-12439"/>
              <a:ext cx="8006499" cy="6874790"/>
            </a:xfrm>
            <a:custGeom>
              <a:avLst/>
              <a:gdLst>
                <a:gd name="connsiteX0" fmla="*/ 1131709 w 8006499"/>
                <a:gd name="connsiteY0" fmla="*/ 0 h 6874790"/>
                <a:gd name="connsiteX1" fmla="*/ 0 w 8006499"/>
                <a:gd name="connsiteY1" fmla="*/ 0 h 6874790"/>
                <a:gd name="connsiteX2" fmla="*/ 0 w 8006499"/>
                <a:gd name="connsiteY2" fmla="*/ 6874790 h 6874790"/>
                <a:gd name="connsiteX3" fmla="*/ 8006499 w 8006499"/>
                <a:gd name="connsiteY3" fmla="*/ 6874790 h 687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6499" h="6874790">
                  <a:moveTo>
                    <a:pt x="1131709" y="0"/>
                  </a:moveTo>
                  <a:lnTo>
                    <a:pt x="0" y="0"/>
                  </a:lnTo>
                  <a:lnTo>
                    <a:pt x="0" y="6874790"/>
                  </a:lnTo>
                  <a:lnTo>
                    <a:pt x="8006499" y="6874790"/>
                  </a:lnTo>
                  <a:close/>
                </a:path>
              </a:pathLst>
            </a:custGeom>
            <a:blipFill dpi="0" rotWithShape="0">
              <a:blip r:embed="rId6"/>
              <a:srcRect/>
              <a:stretch>
                <a:fillRect r="-20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 userDrawn="1">
              <p:custDataLst>
                <p:tags r:id="rId7"/>
              </p:custDataLst>
            </p:nvPr>
          </p:nvSpPr>
          <p:spPr>
            <a:xfrm rot="239777" flipH="1">
              <a:off x="5493081" y="-249499"/>
              <a:ext cx="6546711" cy="7348910"/>
            </a:xfrm>
            <a:custGeom>
              <a:avLst/>
              <a:gdLst>
                <a:gd name="connsiteX0" fmla="*/ 79845 w 5432956"/>
                <a:gd name="connsiteY0" fmla="*/ 0 h 6157243"/>
                <a:gd name="connsiteX1" fmla="*/ 0 w 5432956"/>
                <a:gd name="connsiteY1" fmla="*/ 1142907 h 6157243"/>
                <a:gd name="connsiteX2" fmla="*/ 4982893 w 5432956"/>
                <a:gd name="connsiteY2" fmla="*/ 6125801 h 6157243"/>
                <a:gd name="connsiteX3" fmla="*/ 5432956 w 5432956"/>
                <a:gd name="connsiteY3" fmla="*/ 6157243 h 6157243"/>
                <a:gd name="connsiteX4" fmla="*/ 79845 w 5432956"/>
                <a:gd name="connsiteY4" fmla="*/ 0 h 615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32956" h="6157243">
                  <a:moveTo>
                    <a:pt x="79845" y="0"/>
                  </a:moveTo>
                  <a:lnTo>
                    <a:pt x="0" y="1142907"/>
                  </a:lnTo>
                  <a:lnTo>
                    <a:pt x="4982893" y="6125801"/>
                  </a:lnTo>
                  <a:lnTo>
                    <a:pt x="5432956" y="6157243"/>
                  </a:lnTo>
                  <a:lnTo>
                    <a:pt x="79845" y="0"/>
                  </a:lnTo>
                  <a:close/>
                </a:path>
              </a:pathLst>
            </a:cu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146564" y="1728208"/>
            <a:ext cx="6511968" cy="169674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0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768039" y="3502051"/>
            <a:ext cx="2520000" cy="684000"/>
          </a:xfrm>
        </p:spPr>
        <p:txBody>
          <a:bodyPr lIns="90000" tIns="46800" rIns="90000" bIns="46800">
            <a:normAutofit/>
          </a:bodyPr>
          <a:lstStyle>
            <a:lvl1pPr marL="0" indent="0" algn="r"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14" hasCustomPrompt="1"/>
            <p:custDataLst>
              <p:tags r:id="rId13"/>
            </p:custDataLst>
          </p:nvPr>
        </p:nvSpPr>
        <p:spPr>
          <a:xfrm>
            <a:off x="3383952" y="3502051"/>
            <a:ext cx="2520000" cy="6840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10" name="稻壳儿春秋广告/盗版必究        原创来源：http://chn.docer.com/works?userid=199329941#!/work_time"/>
            <p:cNvSpPr/>
            <p:nvPr userDrawn="1">
              <p:custDataLst>
                <p:tags r:id="rId3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grpSp>
        <p:nvGrpSpPr>
          <p:cNvPr id="17" name="组合 16"/>
          <p:cNvGrpSpPr/>
          <p:nvPr userDrawn="1">
            <p:custDataLst>
              <p:tags r:id="rId3"/>
            </p:custDataLst>
          </p:nvPr>
        </p:nvGrpSpPr>
        <p:grpSpPr>
          <a:xfrm>
            <a:off x="292735" y="5608320"/>
            <a:ext cx="394970" cy="792480"/>
            <a:chOff x="461" y="8832"/>
            <a:chExt cx="622" cy="1248"/>
          </a:xfrm>
        </p:grpSpPr>
        <p:sp>
          <p:nvSpPr>
            <p:cNvPr id="9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稻壳儿春秋广告/盗版必究        原创来源：http://chn.docer.com/works?userid=199329941#!/work_time"/>
            <p:cNvSpPr/>
            <p:nvPr userDrawn="1">
              <p:custDataLst>
                <p:tags r:id="rId5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 userDrawn="1">
            <p:custDataLst>
              <p:tags r:id="rId6"/>
            </p:custDataLst>
          </p:nvPr>
        </p:nvGrpSpPr>
        <p:grpSpPr>
          <a:xfrm flipH="1">
            <a:off x="11504295" y="418465"/>
            <a:ext cx="394970" cy="792480"/>
            <a:chOff x="461" y="8832"/>
            <a:chExt cx="622" cy="1248"/>
          </a:xfrm>
        </p:grpSpPr>
        <p:sp>
          <p:nvSpPr>
            <p:cNvPr id="19" name="稻壳儿春秋广告/盗版必究        原创来源：http://chn.docer.com/works?userid=199329941#!/work_time"/>
            <p:cNvSpPr/>
            <p:nvPr userDrawn="1">
              <p:custDataLst>
                <p:tags r:id="rId7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稻壳儿春秋广告/盗版必究        原创来源：http://chn.docer.com/works?userid=199329941#!/work_time"/>
            <p:cNvSpPr/>
            <p:nvPr userDrawn="1">
              <p:custDataLst>
                <p:tags r:id="rId8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3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5101200" y="769939"/>
            <a:ext cx="6480000" cy="5087937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grpSp>
        <p:nvGrpSpPr>
          <p:cNvPr id="16" name="组合 15"/>
          <p:cNvGrpSpPr/>
          <p:nvPr userDrawn="1">
            <p:custDataLst>
              <p:tags r:id="rId9"/>
            </p:custDataLst>
          </p:nvPr>
        </p:nvGrpSpPr>
        <p:grpSpPr>
          <a:xfrm rot="10800000">
            <a:off x="11797030" y="3032761"/>
            <a:ext cx="394970" cy="792480"/>
            <a:chOff x="461" y="8832"/>
            <a:chExt cx="622" cy="1248"/>
          </a:xfrm>
        </p:grpSpPr>
        <p:sp>
          <p:nvSpPr>
            <p:cNvPr id="17" name="稻壳儿春秋广告/盗版必究        原创来源：http://chn.docer.com/works?userid=199329941#!/work_time"/>
            <p:cNvSpPr/>
            <p:nvPr userDrawn="1">
              <p:custDataLst>
                <p:tags r:id="rId10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稻壳儿春秋广告/盗版必究        原创来源：http://chn.docer.com/works?userid=199329941#!/work_time"/>
            <p:cNvSpPr/>
            <p:nvPr userDrawn="1">
              <p:custDataLst>
                <p:tags r:id="rId11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 rot="16200000">
            <a:off x="5898515" y="6264275"/>
            <a:ext cx="394970" cy="792480"/>
            <a:chOff x="461" y="8832"/>
            <a:chExt cx="622" cy="1248"/>
          </a:xfrm>
        </p:grpSpPr>
        <p:sp>
          <p:nvSpPr>
            <p:cNvPr id="16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稻壳儿春秋广告/盗版必究        原创来源：http://chn.docer.com/works?userid=199329941#!/work_time"/>
            <p:cNvSpPr/>
            <p:nvPr userDrawn="1">
              <p:custDataLst>
                <p:tags r:id="rId5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14" name="稻壳儿春秋广告/盗版必究        原创来源：http://chn.docer.com/works?userid=199329941#!/work_time"/>
            <p:cNvSpPr/>
            <p:nvPr userDrawn="1">
              <p:custDataLst>
                <p:tags r:id="rId3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矩形 7"/>
          <p:cNvSpPr/>
          <p:nvPr userDrawn="1">
            <p:custDataLst>
              <p:tags r:id="rId5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10"/>
            </p:custDataLst>
          </p:nvPr>
        </p:nvSpPr>
        <p:spPr>
          <a:xfrm>
            <a:off x="580030" y="5191195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11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197534"/>
            <a:ext cx="11037570" cy="552479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6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7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8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grpSp>
        <p:nvGrpSpPr>
          <p:cNvPr id="15" name="组合 14"/>
          <p:cNvGrpSpPr/>
          <p:nvPr userDrawn="1">
            <p:custDataLst>
              <p:tags r:id="rId10"/>
            </p:custDataLst>
          </p:nvPr>
        </p:nvGrpSpPr>
        <p:grpSpPr>
          <a:xfrm rot="16200000" flipV="1">
            <a:off x="495300" y="6217920"/>
            <a:ext cx="394970" cy="913130"/>
            <a:chOff x="5640" y="2412"/>
            <a:chExt cx="622" cy="1438"/>
          </a:xfrm>
        </p:grpSpPr>
        <p:sp>
          <p:nvSpPr>
            <p:cNvPr id="6" name="稻壳儿春秋广告/盗版必究        原创来源：http://chn.docer.com/works?userid=199329941#!/work_time"/>
            <p:cNvSpPr/>
            <p:nvPr userDrawn="1">
              <p:custDataLst>
                <p:tags r:id="rId11"/>
              </p:custDataLst>
            </p:nvPr>
          </p:nvSpPr>
          <p:spPr>
            <a:xfrm>
              <a:off x="5640" y="260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稻壳儿春秋广告/盗版必究        原创来源：http://chn.docer.com/works?userid=199329941#!/work_time"/>
            <p:cNvSpPr/>
            <p:nvPr userDrawn="1">
              <p:custDataLst>
                <p:tags r:id="rId12"/>
              </p:custDataLst>
            </p:nvPr>
          </p:nvSpPr>
          <p:spPr>
            <a:xfrm>
              <a:off x="5640" y="2412"/>
              <a:ext cx="393" cy="790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稻壳儿春秋广告/盗版必究        原创来源：http://chn.docer.com/works?userid=199329941#!/work_time"/>
          <p:cNvSpPr/>
          <p:nvPr userDrawn="1">
            <p:custDataLst>
              <p:tags r:id="rId2"/>
            </p:custDataLst>
          </p:nvPr>
        </p:nvSpPr>
        <p:spPr>
          <a:xfrm>
            <a:off x="0" y="4463592"/>
            <a:ext cx="2394408" cy="2394408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稻壳儿春秋广告/盗版必究        原创来源：http://chn.docer.com/works?userid=199329941#!/work_time"/>
          <p:cNvSpPr/>
          <p:nvPr userDrawn="1">
            <p:custDataLst>
              <p:tags r:id="rId3"/>
            </p:custDataLst>
          </p:nvPr>
        </p:nvSpPr>
        <p:spPr>
          <a:xfrm>
            <a:off x="0" y="5297864"/>
            <a:ext cx="1560136" cy="1560136"/>
          </a:xfrm>
          <a:prstGeom prst="rt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稻壳儿春秋广告/盗版必究        原创来源：http://chn.docer.com/works?userid=199329941#!/work_time"/>
          <p:cNvSpPr/>
          <p:nvPr userDrawn="1">
            <p:custDataLst>
              <p:tags r:id="rId4"/>
            </p:custDataLst>
          </p:nvPr>
        </p:nvSpPr>
        <p:spPr>
          <a:xfrm rot="239777" flipH="1">
            <a:off x="5493081" y="-249499"/>
            <a:ext cx="6546711" cy="7348910"/>
          </a:xfrm>
          <a:custGeom>
            <a:avLst/>
            <a:gdLst>
              <a:gd name="connsiteX0" fmla="*/ 79845 w 5432956"/>
              <a:gd name="connsiteY0" fmla="*/ 0 h 6157243"/>
              <a:gd name="connsiteX1" fmla="*/ 0 w 5432956"/>
              <a:gd name="connsiteY1" fmla="*/ 1142907 h 6157243"/>
              <a:gd name="connsiteX2" fmla="*/ 4982893 w 5432956"/>
              <a:gd name="connsiteY2" fmla="*/ 6125801 h 6157243"/>
              <a:gd name="connsiteX3" fmla="*/ 5432956 w 5432956"/>
              <a:gd name="connsiteY3" fmla="*/ 6157243 h 6157243"/>
              <a:gd name="connsiteX4" fmla="*/ 79845 w 5432956"/>
              <a:gd name="connsiteY4" fmla="*/ 0 h 6157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32956" h="6157243">
                <a:moveTo>
                  <a:pt x="79845" y="0"/>
                </a:moveTo>
                <a:lnTo>
                  <a:pt x="0" y="1142907"/>
                </a:lnTo>
                <a:lnTo>
                  <a:pt x="4982893" y="6125801"/>
                </a:lnTo>
                <a:lnTo>
                  <a:pt x="5432956" y="6157243"/>
                </a:lnTo>
                <a:lnTo>
                  <a:pt x="79845" y="0"/>
                </a:lnTo>
                <a:close/>
              </a:path>
            </a:pathLst>
          </a:cu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5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/>
          <p:cNvGrpSpPr/>
          <p:nvPr userDrawn="1">
            <p:custDataLst>
              <p:tags r:id="rId2"/>
            </p:custDataLst>
          </p:nvPr>
        </p:nvGrpSpPr>
        <p:grpSpPr>
          <a:xfrm>
            <a:off x="383382" y="0"/>
            <a:ext cx="10860880" cy="6868160"/>
            <a:chOff x="383382" y="0"/>
            <a:chExt cx="10860880" cy="6868160"/>
          </a:xfrm>
        </p:grpSpPr>
        <p:grpSp>
          <p:nvGrpSpPr>
            <p:cNvPr id="55" name="组合 54"/>
            <p:cNvGrpSpPr/>
            <p:nvPr userDrawn="1"/>
          </p:nvGrpSpPr>
          <p:grpSpPr>
            <a:xfrm>
              <a:off x="1074934" y="0"/>
              <a:ext cx="10169328" cy="6868160"/>
              <a:chOff x="1074934" y="0"/>
              <a:chExt cx="10169328" cy="6868160"/>
            </a:xfrm>
          </p:grpSpPr>
          <p:sp>
            <p:nvSpPr>
              <p:cNvPr id="11" name="任意多边形: 形状 10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6471729" y="0"/>
                <a:ext cx="4498061" cy="2192408"/>
              </a:xfrm>
              <a:custGeom>
                <a:avLst/>
                <a:gdLst>
                  <a:gd name="connsiteX0" fmla="*/ 0 w 4498061"/>
                  <a:gd name="connsiteY0" fmla="*/ 0 h 2192408"/>
                  <a:gd name="connsiteX1" fmla="*/ 4498061 w 4498061"/>
                  <a:gd name="connsiteY1" fmla="*/ 0 h 2192408"/>
                  <a:gd name="connsiteX2" fmla="*/ 4489445 w 4498061"/>
                  <a:gd name="connsiteY2" fmla="*/ 170624 h 2192408"/>
                  <a:gd name="connsiteX3" fmla="*/ 2249030 w 4498061"/>
                  <a:gd name="connsiteY3" fmla="*/ 2192408 h 2192408"/>
                  <a:gd name="connsiteX4" fmla="*/ 8615 w 4498061"/>
                  <a:gd name="connsiteY4" fmla="*/ 170624 h 2192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8061" h="2192408">
                    <a:moveTo>
                      <a:pt x="0" y="0"/>
                    </a:moveTo>
                    <a:lnTo>
                      <a:pt x="4498061" y="0"/>
                    </a:lnTo>
                    <a:lnTo>
                      <a:pt x="4489445" y="170624"/>
                    </a:lnTo>
                    <a:cubicBezTo>
                      <a:pt x="4374118" y="1306230"/>
                      <a:pt x="3415063" y="2192408"/>
                      <a:pt x="2249030" y="2192408"/>
                    </a:cubicBezTo>
                    <a:cubicBezTo>
                      <a:pt x="1082998" y="2192408"/>
                      <a:pt x="123943" y="1306230"/>
                      <a:pt x="8615" y="170624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: 形状 12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465625" y="5164237"/>
                <a:ext cx="3559491" cy="1693763"/>
              </a:xfrm>
              <a:custGeom>
                <a:avLst/>
                <a:gdLst>
                  <a:gd name="connsiteX0" fmla="*/ 1779745 w 3559491"/>
                  <a:gd name="connsiteY0" fmla="*/ 0 h 1693763"/>
                  <a:gd name="connsiteX1" fmla="*/ 3554851 w 3559491"/>
                  <a:gd name="connsiteY1" fmla="*/ 1601882 h 1693763"/>
                  <a:gd name="connsiteX2" fmla="*/ 3559491 w 3559491"/>
                  <a:gd name="connsiteY2" fmla="*/ 1693763 h 1693763"/>
                  <a:gd name="connsiteX3" fmla="*/ 0 w 3559491"/>
                  <a:gd name="connsiteY3" fmla="*/ 1693763 h 1693763"/>
                  <a:gd name="connsiteX4" fmla="*/ 4639 w 3559491"/>
                  <a:gd name="connsiteY4" fmla="*/ 1601882 h 1693763"/>
                  <a:gd name="connsiteX5" fmla="*/ 1779745 w 3559491"/>
                  <a:gd name="connsiteY5" fmla="*/ 0 h 1693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59491" h="1693763">
                    <a:moveTo>
                      <a:pt x="1779745" y="0"/>
                    </a:moveTo>
                    <a:cubicBezTo>
                      <a:pt x="2703606" y="0"/>
                      <a:pt x="3463476" y="702129"/>
                      <a:pt x="3554851" y="1601882"/>
                    </a:cubicBezTo>
                    <a:lnTo>
                      <a:pt x="3559491" y="1693763"/>
                    </a:lnTo>
                    <a:lnTo>
                      <a:pt x="0" y="1693763"/>
                    </a:lnTo>
                    <a:lnTo>
                      <a:pt x="4639" y="1601882"/>
                    </a:lnTo>
                    <a:cubicBezTo>
                      <a:pt x="96014" y="702129"/>
                      <a:pt x="855884" y="0"/>
                      <a:pt x="1779745" y="0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8" name="矩形 7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1074934" y="0"/>
                <a:ext cx="2379466" cy="1660525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矩形 14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8075999" y="5283200"/>
                <a:ext cx="3168263" cy="1584960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 userDrawn="1"/>
          </p:nvGrpSpPr>
          <p:grpSpPr>
            <a:xfrm>
              <a:off x="383382" y="4958557"/>
              <a:ext cx="521493" cy="428627"/>
              <a:chOff x="383382" y="4958557"/>
              <a:chExt cx="521493" cy="428627"/>
            </a:xfrm>
          </p:grpSpPr>
          <p:cxnSp>
            <p:nvCxnSpPr>
              <p:cNvPr id="12" name="直接连接符 11"/>
              <p:cNvCxnSpPr/>
              <p:nvPr userDrawn="1">
                <p:custDataLst>
                  <p:tags r:id="rId7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 userDrawn="1">
                <p:custDataLst>
                  <p:tags r:id="rId8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 userDrawn="1">
                <p:custDataLst>
                  <p:tags r:id="rId9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 userDrawn="1"/>
          </p:nvGrpSpPr>
          <p:grpSpPr>
            <a:xfrm rot="5400000">
              <a:off x="7319943" y="6431755"/>
              <a:ext cx="423862" cy="428627"/>
              <a:chOff x="383382" y="4958557"/>
              <a:chExt cx="521493" cy="428627"/>
            </a:xfrm>
          </p:grpSpPr>
          <p:cxnSp>
            <p:nvCxnSpPr>
              <p:cNvPr id="29" name="直接连接符 28"/>
              <p:cNvCxnSpPr/>
              <p:nvPr userDrawn="1">
                <p:custDataLst>
                  <p:tags r:id="rId10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 userDrawn="1">
                <p:custDataLst>
                  <p:tags r:id="rId11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 userDrawn="1">
                <p:custDataLst>
                  <p:tags r:id="rId12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组合 31"/>
            <p:cNvGrpSpPr/>
            <p:nvPr userDrawn="1"/>
          </p:nvGrpSpPr>
          <p:grpSpPr>
            <a:xfrm rot="5400000">
              <a:off x="5744084" y="14288"/>
              <a:ext cx="457202" cy="428627"/>
              <a:chOff x="383382" y="4958557"/>
              <a:chExt cx="521493" cy="428627"/>
            </a:xfrm>
          </p:grpSpPr>
          <p:cxnSp>
            <p:nvCxnSpPr>
              <p:cNvPr id="33" name="直接连接符 32"/>
              <p:cNvCxnSpPr/>
              <p:nvPr userDrawn="1">
                <p:custDataLst>
                  <p:tags r:id="rId13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 userDrawn="1">
                <p:custDataLst>
                  <p:tags r:id="rId14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 userDrawn="1">
                <p:custDataLst>
                  <p:tags r:id="rId15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组合 49"/>
            <p:cNvGrpSpPr/>
            <p:nvPr userDrawn="1"/>
          </p:nvGrpSpPr>
          <p:grpSpPr>
            <a:xfrm>
              <a:off x="1844952" y="1028704"/>
              <a:ext cx="8494436" cy="1579353"/>
              <a:chOff x="1844952" y="1028704"/>
              <a:chExt cx="8494436" cy="1579353"/>
            </a:xfrm>
          </p:grpSpPr>
          <p:cxnSp>
            <p:nvCxnSpPr>
              <p:cNvPr id="44" name="直接连接符 43"/>
              <p:cNvCxnSpPr/>
              <p:nvPr userDrawn="1">
                <p:custDataLst>
                  <p:tags r:id="rId16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 userDrawn="1">
                <p:custDataLst>
                  <p:tags r:id="rId17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 userDrawn="1">
                <p:custDataLst>
                  <p:tags r:id="rId18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组合 50"/>
            <p:cNvGrpSpPr/>
            <p:nvPr userDrawn="1"/>
          </p:nvGrpSpPr>
          <p:grpSpPr>
            <a:xfrm flipV="1">
              <a:off x="1844952" y="4074976"/>
              <a:ext cx="8494436" cy="1975897"/>
              <a:chOff x="1844952" y="1028704"/>
              <a:chExt cx="8494436" cy="1579353"/>
            </a:xfrm>
          </p:grpSpPr>
          <p:cxnSp>
            <p:nvCxnSpPr>
              <p:cNvPr id="52" name="直接连接符 51"/>
              <p:cNvCxnSpPr/>
              <p:nvPr userDrawn="1">
                <p:custDataLst>
                  <p:tags r:id="rId19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 userDrawn="1">
                <p:custDataLst>
                  <p:tags r:id="rId20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 userDrawn="1">
                <p:custDataLst>
                  <p:tags r:id="rId21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2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2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5"/>
            </p:custDataLst>
          </p:nvPr>
        </p:nvSpPr>
        <p:spPr>
          <a:xfrm>
            <a:off x="3002280" y="2868135"/>
            <a:ext cx="6187440" cy="1068070"/>
          </a:xfrm>
        </p:spPr>
        <p:txBody>
          <a:bodyPr lIns="90170" tIns="46990" rIns="90170" bIns="46990" anchor="b" anchorCtr="0">
            <a:normAutofit/>
          </a:bodyPr>
          <a:lstStyle>
            <a:lvl1pPr algn="ctr">
              <a:defRPr sz="6000" spc="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6"/>
            </p:custDataLst>
          </p:nvPr>
        </p:nvSpPr>
        <p:spPr>
          <a:xfrm>
            <a:off x="3002280" y="4119497"/>
            <a:ext cx="6187442" cy="395196"/>
          </a:xfrm>
        </p:spPr>
        <p:txBody>
          <a:bodyPr lIns="90170" tIns="46990" rIns="90170" bIns="4699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0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cxnSp>
        <p:nvCxnSpPr>
          <p:cNvPr id="40" name="直接连接符 39"/>
          <p:cNvCxnSpPr/>
          <p:nvPr userDrawn="1">
            <p:custDataLst>
              <p:tags r:id="rId27"/>
            </p:custDataLst>
          </p:nvPr>
        </p:nvCxnSpPr>
        <p:spPr>
          <a:xfrm>
            <a:off x="3683000" y="3997347"/>
            <a:ext cx="4806950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57000">
                  <a:schemeClr val="accent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28"/>
            </p:custDataLst>
          </p:nvPr>
        </p:nvSpPr>
        <p:spPr>
          <a:xfrm>
            <a:off x="3600547" y="4646768"/>
            <a:ext cx="2023152" cy="3292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36" name="文本占位符 4"/>
          <p:cNvSpPr>
            <a:spLocks noGrp="1"/>
          </p:cNvSpPr>
          <p:nvPr>
            <p:ph type="body" sz="quarter" idx="14" hasCustomPrompt="1"/>
            <p:custDataLst>
              <p:tags r:id="rId29"/>
            </p:custDataLst>
          </p:nvPr>
        </p:nvSpPr>
        <p:spPr>
          <a:xfrm>
            <a:off x="6566233" y="4646768"/>
            <a:ext cx="2023152" cy="329211"/>
          </a:xfrm>
        </p:spPr>
        <p:txBody>
          <a:bodyPr/>
          <a:lstStyle>
            <a:lvl1pPr marL="0" indent="0" algn="r">
              <a:buNone/>
              <a:defRPr/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>
            <p:custDataLst>
              <p:tags r:id="rId2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16" name="稻壳儿春秋广告/盗版必究        原创来源：http://chn.docer.com/works?userid=199329941#!/work_time"/>
            <p:cNvSpPr/>
            <p:nvPr userDrawn="1">
              <p:custDataLst>
                <p:tags r:id="rId3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6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157618" y="443230"/>
            <a:ext cx="11674475" cy="6414770"/>
            <a:chOff x="157618" y="443230"/>
            <a:chExt cx="11674475" cy="6414770"/>
          </a:xfrm>
        </p:grpSpPr>
        <p:grpSp>
          <p:nvGrpSpPr>
            <p:cNvPr id="8" name="组合 7"/>
            <p:cNvGrpSpPr/>
            <p:nvPr userDrawn="1"/>
          </p:nvGrpSpPr>
          <p:grpSpPr>
            <a:xfrm>
              <a:off x="11310600" y="443230"/>
              <a:ext cx="521493" cy="428627"/>
              <a:chOff x="383382" y="4958557"/>
              <a:chExt cx="521493" cy="428627"/>
            </a:xfrm>
          </p:grpSpPr>
          <p:cxnSp>
            <p:nvCxnSpPr>
              <p:cNvPr id="10" name="直接连接符 9"/>
              <p:cNvCxnSpPr/>
              <p:nvPr userDrawn="1">
                <p:custDataLst>
                  <p:tags r:id="rId3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 userDrawn="1">
                <p:custDataLst>
                  <p:tags r:id="rId4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 userDrawn="1">
                <p:custDataLst>
                  <p:tags r:id="rId5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任意多边形: 形状 8"/>
            <p:cNvSpPr/>
            <p:nvPr userDrawn="1">
              <p:custDataLst>
                <p:tags r:id="rId6"/>
              </p:custDataLst>
            </p:nvPr>
          </p:nvSpPr>
          <p:spPr>
            <a:xfrm rot="10800000">
              <a:off x="157618" y="61540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383382" y="0"/>
            <a:ext cx="10860880" cy="6868160"/>
            <a:chOff x="383382" y="0"/>
            <a:chExt cx="10860880" cy="6868160"/>
          </a:xfrm>
        </p:grpSpPr>
        <p:grpSp>
          <p:nvGrpSpPr>
            <p:cNvPr id="10" name="组合 9"/>
            <p:cNvGrpSpPr/>
            <p:nvPr userDrawn="1"/>
          </p:nvGrpSpPr>
          <p:grpSpPr>
            <a:xfrm>
              <a:off x="1074934" y="0"/>
              <a:ext cx="10169328" cy="6868160"/>
              <a:chOff x="1074934" y="0"/>
              <a:chExt cx="10169328" cy="6868160"/>
            </a:xfrm>
          </p:grpSpPr>
          <p:sp>
            <p:nvSpPr>
              <p:cNvPr id="31" name="任意多边形: 形状 30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6471729" y="0"/>
                <a:ext cx="4498061" cy="2192408"/>
              </a:xfrm>
              <a:custGeom>
                <a:avLst/>
                <a:gdLst>
                  <a:gd name="connsiteX0" fmla="*/ 0 w 4498061"/>
                  <a:gd name="connsiteY0" fmla="*/ 0 h 2192408"/>
                  <a:gd name="connsiteX1" fmla="*/ 4498061 w 4498061"/>
                  <a:gd name="connsiteY1" fmla="*/ 0 h 2192408"/>
                  <a:gd name="connsiteX2" fmla="*/ 4489445 w 4498061"/>
                  <a:gd name="connsiteY2" fmla="*/ 170624 h 2192408"/>
                  <a:gd name="connsiteX3" fmla="*/ 2249030 w 4498061"/>
                  <a:gd name="connsiteY3" fmla="*/ 2192408 h 2192408"/>
                  <a:gd name="connsiteX4" fmla="*/ 8615 w 4498061"/>
                  <a:gd name="connsiteY4" fmla="*/ 170624 h 2192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8061" h="2192408">
                    <a:moveTo>
                      <a:pt x="0" y="0"/>
                    </a:moveTo>
                    <a:lnTo>
                      <a:pt x="4498061" y="0"/>
                    </a:lnTo>
                    <a:lnTo>
                      <a:pt x="4489445" y="170624"/>
                    </a:lnTo>
                    <a:cubicBezTo>
                      <a:pt x="4374118" y="1306230"/>
                      <a:pt x="3415063" y="2192408"/>
                      <a:pt x="2249030" y="2192408"/>
                    </a:cubicBezTo>
                    <a:cubicBezTo>
                      <a:pt x="1082998" y="2192408"/>
                      <a:pt x="123943" y="1306230"/>
                      <a:pt x="8615" y="170624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任意多边形: 形状 31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465625" y="5164237"/>
                <a:ext cx="3559491" cy="1693763"/>
              </a:xfrm>
              <a:custGeom>
                <a:avLst/>
                <a:gdLst>
                  <a:gd name="connsiteX0" fmla="*/ 1779745 w 3559491"/>
                  <a:gd name="connsiteY0" fmla="*/ 0 h 1693763"/>
                  <a:gd name="connsiteX1" fmla="*/ 3554851 w 3559491"/>
                  <a:gd name="connsiteY1" fmla="*/ 1601882 h 1693763"/>
                  <a:gd name="connsiteX2" fmla="*/ 3559491 w 3559491"/>
                  <a:gd name="connsiteY2" fmla="*/ 1693763 h 1693763"/>
                  <a:gd name="connsiteX3" fmla="*/ 0 w 3559491"/>
                  <a:gd name="connsiteY3" fmla="*/ 1693763 h 1693763"/>
                  <a:gd name="connsiteX4" fmla="*/ 4639 w 3559491"/>
                  <a:gd name="connsiteY4" fmla="*/ 1601882 h 1693763"/>
                  <a:gd name="connsiteX5" fmla="*/ 1779745 w 3559491"/>
                  <a:gd name="connsiteY5" fmla="*/ 0 h 1693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59491" h="1693763">
                    <a:moveTo>
                      <a:pt x="1779745" y="0"/>
                    </a:moveTo>
                    <a:cubicBezTo>
                      <a:pt x="2703606" y="0"/>
                      <a:pt x="3463476" y="702129"/>
                      <a:pt x="3554851" y="1601882"/>
                    </a:cubicBezTo>
                    <a:lnTo>
                      <a:pt x="3559491" y="1693763"/>
                    </a:lnTo>
                    <a:lnTo>
                      <a:pt x="0" y="1693763"/>
                    </a:lnTo>
                    <a:lnTo>
                      <a:pt x="4639" y="1601882"/>
                    </a:lnTo>
                    <a:cubicBezTo>
                      <a:pt x="96014" y="702129"/>
                      <a:pt x="855884" y="0"/>
                      <a:pt x="1779745" y="0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3" name="矩形 32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1074934" y="0"/>
                <a:ext cx="2379466" cy="1660525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矩形 33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8075999" y="5283200"/>
                <a:ext cx="3168263" cy="1584960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" name="组合 10"/>
            <p:cNvGrpSpPr/>
            <p:nvPr userDrawn="1"/>
          </p:nvGrpSpPr>
          <p:grpSpPr>
            <a:xfrm>
              <a:off x="383382" y="4958557"/>
              <a:ext cx="521493" cy="428627"/>
              <a:chOff x="383382" y="4958557"/>
              <a:chExt cx="521493" cy="428627"/>
            </a:xfrm>
          </p:grpSpPr>
          <p:cxnSp>
            <p:nvCxnSpPr>
              <p:cNvPr id="28" name="直接连接符 27"/>
              <p:cNvCxnSpPr/>
              <p:nvPr userDrawn="1">
                <p:custDataLst>
                  <p:tags r:id="rId7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 userDrawn="1">
                <p:custDataLst>
                  <p:tags r:id="rId8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 userDrawn="1">
                <p:custDataLst>
                  <p:tags r:id="rId9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/>
            <p:cNvGrpSpPr/>
            <p:nvPr userDrawn="1"/>
          </p:nvGrpSpPr>
          <p:grpSpPr>
            <a:xfrm rot="5400000">
              <a:off x="7319943" y="6431755"/>
              <a:ext cx="423862" cy="428627"/>
              <a:chOff x="383382" y="4958557"/>
              <a:chExt cx="521493" cy="428627"/>
            </a:xfrm>
          </p:grpSpPr>
          <p:cxnSp>
            <p:nvCxnSpPr>
              <p:cNvPr id="25" name="直接连接符 24"/>
              <p:cNvCxnSpPr/>
              <p:nvPr userDrawn="1">
                <p:custDataLst>
                  <p:tags r:id="rId10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 userDrawn="1">
                <p:custDataLst>
                  <p:tags r:id="rId11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 userDrawn="1">
                <p:custDataLst>
                  <p:tags r:id="rId12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 userDrawn="1"/>
          </p:nvGrpSpPr>
          <p:grpSpPr>
            <a:xfrm rot="5400000">
              <a:off x="5744084" y="14288"/>
              <a:ext cx="457202" cy="428627"/>
              <a:chOff x="383382" y="4958557"/>
              <a:chExt cx="521493" cy="428627"/>
            </a:xfrm>
          </p:grpSpPr>
          <p:cxnSp>
            <p:nvCxnSpPr>
              <p:cNvPr id="22" name="直接连接符 21"/>
              <p:cNvCxnSpPr/>
              <p:nvPr userDrawn="1">
                <p:custDataLst>
                  <p:tags r:id="rId13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/>
              <p:nvPr userDrawn="1">
                <p:custDataLst>
                  <p:tags r:id="rId14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 userDrawn="1">
                <p:custDataLst>
                  <p:tags r:id="rId15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 userDrawn="1"/>
          </p:nvGrpSpPr>
          <p:grpSpPr>
            <a:xfrm>
              <a:off x="1844952" y="1028704"/>
              <a:ext cx="8494436" cy="1579353"/>
              <a:chOff x="1844952" y="1028704"/>
              <a:chExt cx="8494436" cy="1579353"/>
            </a:xfrm>
          </p:grpSpPr>
          <p:cxnSp>
            <p:nvCxnSpPr>
              <p:cNvPr id="19" name="直接连接符 18"/>
              <p:cNvCxnSpPr/>
              <p:nvPr userDrawn="1">
                <p:custDataLst>
                  <p:tags r:id="rId16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 userDrawn="1">
                <p:custDataLst>
                  <p:tags r:id="rId17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 userDrawn="1">
                <p:custDataLst>
                  <p:tags r:id="rId18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 userDrawn="1"/>
          </p:nvGrpSpPr>
          <p:grpSpPr>
            <a:xfrm flipV="1">
              <a:off x="1844952" y="4074976"/>
              <a:ext cx="8494436" cy="1975897"/>
              <a:chOff x="1844952" y="1028704"/>
              <a:chExt cx="8494436" cy="1579353"/>
            </a:xfrm>
          </p:grpSpPr>
          <p:cxnSp>
            <p:nvCxnSpPr>
              <p:cNvPr id="16" name="直接连接符 15"/>
              <p:cNvCxnSpPr/>
              <p:nvPr userDrawn="1">
                <p:custDataLst>
                  <p:tags r:id="rId19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 userDrawn="1">
                <p:custDataLst>
                  <p:tags r:id="rId20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 userDrawn="1">
                <p:custDataLst>
                  <p:tags r:id="rId21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2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5"/>
            </p:custDataLst>
          </p:nvPr>
        </p:nvSpPr>
        <p:spPr>
          <a:xfrm>
            <a:off x="3002280" y="2973705"/>
            <a:ext cx="6187440" cy="985520"/>
          </a:xfrm>
        </p:spPr>
        <p:txBody>
          <a:bodyPr lIns="90170" tIns="46990" rIns="90170" bIns="46990" anchor="b" anchorCtr="0">
            <a:normAutofit/>
          </a:bodyPr>
          <a:lstStyle>
            <a:lvl1pPr algn="ctr">
              <a:defRPr sz="440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6"/>
            </p:custDataLst>
          </p:nvPr>
        </p:nvSpPr>
        <p:spPr>
          <a:xfrm>
            <a:off x="3002280" y="4211320"/>
            <a:ext cx="6187440" cy="805180"/>
          </a:xfrm>
        </p:spPr>
        <p:txBody>
          <a:bodyPr lIns="90170" tIns="46990" rIns="90170" bIns="4699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cxnSp>
        <p:nvCxnSpPr>
          <p:cNvPr id="35" name="直接连接符 34"/>
          <p:cNvCxnSpPr/>
          <p:nvPr userDrawn="1">
            <p:custDataLst>
              <p:tags r:id="rId27"/>
            </p:custDataLst>
          </p:nvPr>
        </p:nvCxnSpPr>
        <p:spPr>
          <a:xfrm>
            <a:off x="5538533" y="4074977"/>
            <a:ext cx="1114934" cy="0"/>
          </a:xfrm>
          <a:prstGeom prst="line">
            <a:avLst/>
          </a:prstGeom>
          <a:ln w="63500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57000">
                  <a:schemeClr val="accent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>
            <p:custDataLst>
              <p:tags r:id="rId2"/>
            </p:custDataLst>
          </p:nvPr>
        </p:nvGrpSpPr>
        <p:grpSpPr>
          <a:xfrm>
            <a:off x="157618" y="443230"/>
            <a:ext cx="11674475" cy="6414770"/>
            <a:chOff x="157618" y="443230"/>
            <a:chExt cx="11674475" cy="6414770"/>
          </a:xfrm>
        </p:grpSpPr>
        <p:grpSp>
          <p:nvGrpSpPr>
            <p:cNvPr id="22" name="组合 21"/>
            <p:cNvGrpSpPr/>
            <p:nvPr userDrawn="1"/>
          </p:nvGrpSpPr>
          <p:grpSpPr>
            <a:xfrm>
              <a:off x="11310600" y="443230"/>
              <a:ext cx="521493" cy="428627"/>
              <a:chOff x="383382" y="4958557"/>
              <a:chExt cx="521493" cy="428627"/>
            </a:xfrm>
          </p:grpSpPr>
          <p:cxnSp>
            <p:nvCxnSpPr>
              <p:cNvPr id="24" name="直接连接符 23"/>
              <p:cNvCxnSpPr/>
              <p:nvPr userDrawn="1">
                <p:custDataLst>
                  <p:tags r:id="rId3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 userDrawn="1">
                <p:custDataLst>
                  <p:tags r:id="rId4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 userDrawn="1">
                <p:custDataLst>
                  <p:tags r:id="rId5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任意多边形: 形状 22"/>
            <p:cNvSpPr/>
            <p:nvPr userDrawn="1">
              <p:custDataLst>
                <p:tags r:id="rId6"/>
              </p:custDataLst>
            </p:nvPr>
          </p:nvSpPr>
          <p:spPr>
            <a:xfrm rot="10800000">
              <a:off x="157618" y="61540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8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 userDrawn="1">
            <p:custDataLst>
              <p:tags r:id="rId2"/>
            </p:custDataLst>
          </p:nvPr>
        </p:nvGrpSpPr>
        <p:grpSpPr>
          <a:xfrm>
            <a:off x="157618" y="443230"/>
            <a:ext cx="11674475" cy="6414770"/>
            <a:chOff x="157618" y="443230"/>
            <a:chExt cx="11674475" cy="6414770"/>
          </a:xfrm>
        </p:grpSpPr>
        <p:grpSp>
          <p:nvGrpSpPr>
            <p:cNvPr id="24" name="组合 23"/>
            <p:cNvGrpSpPr/>
            <p:nvPr userDrawn="1"/>
          </p:nvGrpSpPr>
          <p:grpSpPr>
            <a:xfrm>
              <a:off x="11310600" y="443230"/>
              <a:ext cx="521493" cy="428627"/>
              <a:chOff x="383382" y="4958557"/>
              <a:chExt cx="521493" cy="428627"/>
            </a:xfrm>
          </p:grpSpPr>
          <p:cxnSp>
            <p:nvCxnSpPr>
              <p:cNvPr id="26" name="直接连接符 25"/>
              <p:cNvCxnSpPr/>
              <p:nvPr userDrawn="1">
                <p:custDataLst>
                  <p:tags r:id="rId3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 userDrawn="1">
                <p:custDataLst>
                  <p:tags r:id="rId4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 userDrawn="1">
                <p:custDataLst>
                  <p:tags r:id="rId5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任意多边形: 形状 24"/>
            <p:cNvSpPr/>
            <p:nvPr userDrawn="1">
              <p:custDataLst>
                <p:tags r:id="rId6"/>
              </p:custDataLst>
            </p:nvPr>
          </p:nvSpPr>
          <p:spPr>
            <a:xfrm rot="10800000">
              <a:off x="157618" y="61540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0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1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 userDrawn="1">
            <p:custDataLst>
              <p:tags r:id="rId2"/>
            </p:custDataLst>
          </p:nvPr>
        </p:nvGrpSpPr>
        <p:grpSpPr>
          <a:xfrm>
            <a:off x="383382" y="0"/>
            <a:ext cx="10860880" cy="6868160"/>
            <a:chOff x="383382" y="0"/>
            <a:chExt cx="10860880" cy="6868160"/>
          </a:xfrm>
        </p:grpSpPr>
        <p:grpSp>
          <p:nvGrpSpPr>
            <p:cNvPr id="21" name="组合 20"/>
            <p:cNvGrpSpPr/>
            <p:nvPr userDrawn="1"/>
          </p:nvGrpSpPr>
          <p:grpSpPr>
            <a:xfrm>
              <a:off x="1074934" y="0"/>
              <a:ext cx="10169328" cy="6868160"/>
              <a:chOff x="1074934" y="0"/>
              <a:chExt cx="10169328" cy="6868160"/>
            </a:xfrm>
          </p:grpSpPr>
          <p:sp>
            <p:nvSpPr>
              <p:cNvPr id="42" name="任意多边形: 形状 41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6471729" y="0"/>
                <a:ext cx="4498061" cy="2192408"/>
              </a:xfrm>
              <a:custGeom>
                <a:avLst/>
                <a:gdLst>
                  <a:gd name="connsiteX0" fmla="*/ 0 w 4498061"/>
                  <a:gd name="connsiteY0" fmla="*/ 0 h 2192408"/>
                  <a:gd name="connsiteX1" fmla="*/ 4498061 w 4498061"/>
                  <a:gd name="connsiteY1" fmla="*/ 0 h 2192408"/>
                  <a:gd name="connsiteX2" fmla="*/ 4489445 w 4498061"/>
                  <a:gd name="connsiteY2" fmla="*/ 170624 h 2192408"/>
                  <a:gd name="connsiteX3" fmla="*/ 2249030 w 4498061"/>
                  <a:gd name="connsiteY3" fmla="*/ 2192408 h 2192408"/>
                  <a:gd name="connsiteX4" fmla="*/ 8615 w 4498061"/>
                  <a:gd name="connsiteY4" fmla="*/ 170624 h 2192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8061" h="2192408">
                    <a:moveTo>
                      <a:pt x="0" y="0"/>
                    </a:moveTo>
                    <a:lnTo>
                      <a:pt x="4498061" y="0"/>
                    </a:lnTo>
                    <a:lnTo>
                      <a:pt x="4489445" y="170624"/>
                    </a:lnTo>
                    <a:cubicBezTo>
                      <a:pt x="4374118" y="1306230"/>
                      <a:pt x="3415063" y="2192408"/>
                      <a:pt x="2249030" y="2192408"/>
                    </a:cubicBezTo>
                    <a:cubicBezTo>
                      <a:pt x="1082998" y="2192408"/>
                      <a:pt x="123943" y="1306230"/>
                      <a:pt x="8615" y="170624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任意多边形: 形状 42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465625" y="5164237"/>
                <a:ext cx="3559491" cy="1693763"/>
              </a:xfrm>
              <a:custGeom>
                <a:avLst/>
                <a:gdLst>
                  <a:gd name="connsiteX0" fmla="*/ 1779745 w 3559491"/>
                  <a:gd name="connsiteY0" fmla="*/ 0 h 1693763"/>
                  <a:gd name="connsiteX1" fmla="*/ 3554851 w 3559491"/>
                  <a:gd name="connsiteY1" fmla="*/ 1601882 h 1693763"/>
                  <a:gd name="connsiteX2" fmla="*/ 3559491 w 3559491"/>
                  <a:gd name="connsiteY2" fmla="*/ 1693763 h 1693763"/>
                  <a:gd name="connsiteX3" fmla="*/ 0 w 3559491"/>
                  <a:gd name="connsiteY3" fmla="*/ 1693763 h 1693763"/>
                  <a:gd name="connsiteX4" fmla="*/ 4639 w 3559491"/>
                  <a:gd name="connsiteY4" fmla="*/ 1601882 h 1693763"/>
                  <a:gd name="connsiteX5" fmla="*/ 1779745 w 3559491"/>
                  <a:gd name="connsiteY5" fmla="*/ 0 h 1693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59491" h="1693763">
                    <a:moveTo>
                      <a:pt x="1779745" y="0"/>
                    </a:moveTo>
                    <a:cubicBezTo>
                      <a:pt x="2703606" y="0"/>
                      <a:pt x="3463476" y="702129"/>
                      <a:pt x="3554851" y="1601882"/>
                    </a:cubicBezTo>
                    <a:lnTo>
                      <a:pt x="3559491" y="1693763"/>
                    </a:lnTo>
                    <a:lnTo>
                      <a:pt x="0" y="1693763"/>
                    </a:lnTo>
                    <a:lnTo>
                      <a:pt x="4639" y="1601882"/>
                    </a:lnTo>
                    <a:cubicBezTo>
                      <a:pt x="96014" y="702129"/>
                      <a:pt x="855884" y="0"/>
                      <a:pt x="1779745" y="0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44" name="矩形 43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1074934" y="0"/>
                <a:ext cx="2379466" cy="1660525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矩形 44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8075999" y="5283200"/>
                <a:ext cx="3168263" cy="1584960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2" name="组合 21"/>
            <p:cNvGrpSpPr/>
            <p:nvPr userDrawn="1"/>
          </p:nvGrpSpPr>
          <p:grpSpPr>
            <a:xfrm>
              <a:off x="383382" y="4958557"/>
              <a:ext cx="521493" cy="428627"/>
              <a:chOff x="383382" y="4958557"/>
              <a:chExt cx="521493" cy="428627"/>
            </a:xfrm>
          </p:grpSpPr>
          <p:cxnSp>
            <p:nvCxnSpPr>
              <p:cNvPr id="39" name="直接连接符 38"/>
              <p:cNvCxnSpPr/>
              <p:nvPr userDrawn="1">
                <p:custDataLst>
                  <p:tags r:id="rId7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 userDrawn="1">
                <p:custDataLst>
                  <p:tags r:id="rId8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 userDrawn="1">
                <p:custDataLst>
                  <p:tags r:id="rId9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 userDrawn="1"/>
          </p:nvGrpSpPr>
          <p:grpSpPr>
            <a:xfrm rot="5400000">
              <a:off x="7319943" y="6431755"/>
              <a:ext cx="423862" cy="428627"/>
              <a:chOff x="383382" y="4958557"/>
              <a:chExt cx="521493" cy="428627"/>
            </a:xfrm>
          </p:grpSpPr>
          <p:cxnSp>
            <p:nvCxnSpPr>
              <p:cNvPr id="36" name="直接连接符 35"/>
              <p:cNvCxnSpPr/>
              <p:nvPr userDrawn="1">
                <p:custDataLst>
                  <p:tags r:id="rId10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/>
              <p:nvPr userDrawn="1">
                <p:custDataLst>
                  <p:tags r:id="rId11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 userDrawn="1">
                <p:custDataLst>
                  <p:tags r:id="rId12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 userDrawn="1"/>
          </p:nvGrpSpPr>
          <p:grpSpPr>
            <a:xfrm rot="5400000">
              <a:off x="5744084" y="14288"/>
              <a:ext cx="457202" cy="428627"/>
              <a:chOff x="383382" y="4958557"/>
              <a:chExt cx="521493" cy="428627"/>
            </a:xfrm>
          </p:grpSpPr>
          <p:cxnSp>
            <p:nvCxnSpPr>
              <p:cNvPr id="33" name="直接连接符 32"/>
              <p:cNvCxnSpPr/>
              <p:nvPr userDrawn="1">
                <p:custDataLst>
                  <p:tags r:id="rId13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 userDrawn="1">
                <p:custDataLst>
                  <p:tags r:id="rId14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 userDrawn="1">
                <p:custDataLst>
                  <p:tags r:id="rId15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 userDrawn="1"/>
          </p:nvGrpSpPr>
          <p:grpSpPr>
            <a:xfrm>
              <a:off x="1844952" y="1028704"/>
              <a:ext cx="8494436" cy="1579353"/>
              <a:chOff x="1844952" y="1028704"/>
              <a:chExt cx="8494436" cy="1579353"/>
            </a:xfrm>
          </p:grpSpPr>
          <p:cxnSp>
            <p:nvCxnSpPr>
              <p:cNvPr id="30" name="直接连接符 29"/>
              <p:cNvCxnSpPr/>
              <p:nvPr userDrawn="1">
                <p:custDataLst>
                  <p:tags r:id="rId16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 userDrawn="1">
                <p:custDataLst>
                  <p:tags r:id="rId17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 userDrawn="1">
                <p:custDataLst>
                  <p:tags r:id="rId18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 userDrawn="1"/>
          </p:nvGrpSpPr>
          <p:grpSpPr>
            <a:xfrm flipV="1">
              <a:off x="1844952" y="4074976"/>
              <a:ext cx="8494436" cy="1975897"/>
              <a:chOff x="1844952" y="1028704"/>
              <a:chExt cx="8494436" cy="1579353"/>
            </a:xfrm>
          </p:grpSpPr>
          <p:cxnSp>
            <p:nvCxnSpPr>
              <p:cNvPr id="27" name="直接连接符 26"/>
              <p:cNvCxnSpPr/>
              <p:nvPr userDrawn="1">
                <p:custDataLst>
                  <p:tags r:id="rId19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 userDrawn="1">
                <p:custDataLst>
                  <p:tags r:id="rId20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 userDrawn="1">
                <p:custDataLst>
                  <p:tags r:id="rId21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2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2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>
            <p:custDataLst>
              <p:tags r:id="rId2"/>
            </p:custDataLst>
          </p:nvPr>
        </p:nvGrpSpPr>
        <p:grpSpPr>
          <a:xfrm>
            <a:off x="157618" y="443230"/>
            <a:ext cx="11674475" cy="6414770"/>
            <a:chOff x="157618" y="443230"/>
            <a:chExt cx="11674475" cy="6414770"/>
          </a:xfrm>
        </p:grpSpPr>
        <p:grpSp>
          <p:nvGrpSpPr>
            <p:cNvPr id="22" name="组合 21"/>
            <p:cNvGrpSpPr/>
            <p:nvPr userDrawn="1"/>
          </p:nvGrpSpPr>
          <p:grpSpPr>
            <a:xfrm>
              <a:off x="11310600" y="443230"/>
              <a:ext cx="521493" cy="428627"/>
              <a:chOff x="383382" y="4958557"/>
              <a:chExt cx="521493" cy="428627"/>
            </a:xfrm>
          </p:grpSpPr>
          <p:cxnSp>
            <p:nvCxnSpPr>
              <p:cNvPr id="24" name="直接连接符 23"/>
              <p:cNvCxnSpPr/>
              <p:nvPr userDrawn="1">
                <p:custDataLst>
                  <p:tags r:id="rId3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 userDrawn="1">
                <p:custDataLst>
                  <p:tags r:id="rId4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 userDrawn="1">
                <p:custDataLst>
                  <p:tags r:id="rId5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任意多边形: 形状 22"/>
            <p:cNvSpPr/>
            <p:nvPr userDrawn="1">
              <p:custDataLst>
                <p:tags r:id="rId6"/>
              </p:custDataLst>
            </p:nvPr>
          </p:nvSpPr>
          <p:spPr>
            <a:xfrm rot="10800000">
              <a:off x="157618" y="61540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8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9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 userDrawn="1">
            <p:custDataLst>
              <p:tags r:id="rId2"/>
            </p:custDataLst>
          </p:nvPr>
        </p:nvGrpSpPr>
        <p:grpSpPr>
          <a:xfrm>
            <a:off x="292800" y="304200"/>
            <a:ext cx="11606400" cy="6249600"/>
            <a:chOff x="292800" y="304200"/>
            <a:chExt cx="11606400" cy="6249600"/>
          </a:xfrm>
        </p:grpSpPr>
        <p:sp>
          <p:nvSpPr>
            <p:cNvPr id="34" name="矩形 33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5" name="组合 34"/>
            <p:cNvGrpSpPr/>
            <p:nvPr userDrawn="1"/>
          </p:nvGrpSpPr>
          <p:grpSpPr>
            <a:xfrm>
              <a:off x="11407368" y="450850"/>
              <a:ext cx="379005" cy="311513"/>
              <a:chOff x="383382" y="4958557"/>
              <a:chExt cx="521493" cy="428627"/>
            </a:xfrm>
          </p:grpSpPr>
          <p:cxnSp>
            <p:nvCxnSpPr>
              <p:cNvPr id="37" name="直接连接符 36"/>
              <p:cNvCxnSpPr/>
              <p:nvPr userDrawn="1">
                <p:custDataLst>
                  <p:tags r:id="rId4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 userDrawn="1">
                <p:custDataLst>
                  <p:tags r:id="rId5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 userDrawn="1">
                <p:custDataLst>
                  <p:tags r:id="rId6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任意多边形: 形状 35"/>
            <p:cNvSpPr/>
            <p:nvPr userDrawn="1">
              <p:custDataLst>
                <p:tags r:id="rId7"/>
              </p:custDataLst>
            </p:nvPr>
          </p:nvSpPr>
          <p:spPr>
            <a:xfrm rot="10800000">
              <a:off x="398278" y="58498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 userDrawn="1">
            <p:custDataLst>
              <p:tags r:id="rId2"/>
            </p:custDataLst>
          </p:nvPr>
        </p:nvGrpSpPr>
        <p:grpSpPr>
          <a:xfrm>
            <a:off x="292800" y="304200"/>
            <a:ext cx="11606400" cy="6249600"/>
            <a:chOff x="292800" y="304200"/>
            <a:chExt cx="11606400" cy="6249600"/>
          </a:xfrm>
        </p:grpSpPr>
        <p:sp>
          <p:nvSpPr>
            <p:cNvPr id="21" name="矩形 20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2" name="组合 21"/>
            <p:cNvGrpSpPr/>
            <p:nvPr userDrawn="1"/>
          </p:nvGrpSpPr>
          <p:grpSpPr>
            <a:xfrm>
              <a:off x="11407368" y="450850"/>
              <a:ext cx="379005" cy="311513"/>
              <a:chOff x="383382" y="4958557"/>
              <a:chExt cx="521493" cy="428627"/>
            </a:xfrm>
          </p:grpSpPr>
          <p:cxnSp>
            <p:nvCxnSpPr>
              <p:cNvPr id="24" name="直接连接符 23"/>
              <p:cNvCxnSpPr/>
              <p:nvPr userDrawn="1">
                <p:custDataLst>
                  <p:tags r:id="rId4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 userDrawn="1">
                <p:custDataLst>
                  <p:tags r:id="rId5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 userDrawn="1">
                <p:custDataLst>
                  <p:tags r:id="rId6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任意多边形: 形状 22"/>
            <p:cNvSpPr/>
            <p:nvPr userDrawn="1">
              <p:custDataLst>
                <p:tags r:id="rId7"/>
              </p:custDataLst>
            </p:nvPr>
          </p:nvSpPr>
          <p:spPr>
            <a:xfrm rot="10800000">
              <a:off x="398278" y="5849857"/>
              <a:ext cx="1444247" cy="703943"/>
            </a:xfrm>
            <a:custGeom>
              <a:avLst/>
              <a:gdLst>
                <a:gd name="connsiteX0" fmla="*/ 0 w 4498061"/>
                <a:gd name="connsiteY0" fmla="*/ 0 h 2192408"/>
                <a:gd name="connsiteX1" fmla="*/ 4498061 w 4498061"/>
                <a:gd name="connsiteY1" fmla="*/ 0 h 2192408"/>
                <a:gd name="connsiteX2" fmla="*/ 4489445 w 4498061"/>
                <a:gd name="connsiteY2" fmla="*/ 170624 h 2192408"/>
                <a:gd name="connsiteX3" fmla="*/ 2249030 w 4498061"/>
                <a:gd name="connsiteY3" fmla="*/ 2192408 h 2192408"/>
                <a:gd name="connsiteX4" fmla="*/ 8615 w 4498061"/>
                <a:gd name="connsiteY4" fmla="*/ 170624 h 2192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98061" h="2192408">
                  <a:moveTo>
                    <a:pt x="0" y="0"/>
                  </a:moveTo>
                  <a:lnTo>
                    <a:pt x="4498061" y="0"/>
                  </a:lnTo>
                  <a:lnTo>
                    <a:pt x="4489445" y="170624"/>
                  </a:lnTo>
                  <a:cubicBezTo>
                    <a:pt x="4374118" y="1306230"/>
                    <a:pt x="3415063" y="2192408"/>
                    <a:pt x="2249030" y="2192408"/>
                  </a:cubicBezTo>
                  <a:cubicBezTo>
                    <a:pt x="1082998" y="2192408"/>
                    <a:pt x="123943" y="1306230"/>
                    <a:pt x="8615" y="170624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 userDrawn="1">
            <p:custDataLst>
              <p:tags r:id="rId2"/>
            </p:custDataLst>
          </p:nvPr>
        </p:nvCxnSpPr>
        <p:spPr>
          <a:xfrm>
            <a:off x="5538533" y="4074977"/>
            <a:ext cx="1114934" cy="0"/>
          </a:xfrm>
          <a:prstGeom prst="line">
            <a:avLst/>
          </a:prstGeom>
          <a:ln w="63500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57000">
                  <a:schemeClr val="accent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>
            <p:custDataLst>
              <p:tags r:id="rId3"/>
            </p:custDataLst>
          </p:nvPr>
        </p:nvGrpSpPr>
        <p:grpSpPr>
          <a:xfrm>
            <a:off x="383382" y="0"/>
            <a:ext cx="10860880" cy="6868160"/>
            <a:chOff x="383382" y="0"/>
            <a:chExt cx="10860880" cy="6868160"/>
          </a:xfrm>
        </p:grpSpPr>
        <p:grpSp>
          <p:nvGrpSpPr>
            <p:cNvPr id="11" name="组合 10"/>
            <p:cNvGrpSpPr/>
            <p:nvPr userDrawn="1"/>
          </p:nvGrpSpPr>
          <p:grpSpPr>
            <a:xfrm>
              <a:off x="1074934" y="0"/>
              <a:ext cx="10169328" cy="6868160"/>
              <a:chOff x="1074934" y="0"/>
              <a:chExt cx="10169328" cy="6868160"/>
            </a:xfrm>
          </p:grpSpPr>
          <p:sp>
            <p:nvSpPr>
              <p:cNvPr id="32" name="任意多边形: 形状 31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6471729" y="0"/>
                <a:ext cx="4498061" cy="2192408"/>
              </a:xfrm>
              <a:custGeom>
                <a:avLst/>
                <a:gdLst>
                  <a:gd name="connsiteX0" fmla="*/ 0 w 4498061"/>
                  <a:gd name="connsiteY0" fmla="*/ 0 h 2192408"/>
                  <a:gd name="connsiteX1" fmla="*/ 4498061 w 4498061"/>
                  <a:gd name="connsiteY1" fmla="*/ 0 h 2192408"/>
                  <a:gd name="connsiteX2" fmla="*/ 4489445 w 4498061"/>
                  <a:gd name="connsiteY2" fmla="*/ 170624 h 2192408"/>
                  <a:gd name="connsiteX3" fmla="*/ 2249030 w 4498061"/>
                  <a:gd name="connsiteY3" fmla="*/ 2192408 h 2192408"/>
                  <a:gd name="connsiteX4" fmla="*/ 8615 w 4498061"/>
                  <a:gd name="connsiteY4" fmla="*/ 170624 h 2192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98061" h="2192408">
                    <a:moveTo>
                      <a:pt x="0" y="0"/>
                    </a:moveTo>
                    <a:lnTo>
                      <a:pt x="4498061" y="0"/>
                    </a:lnTo>
                    <a:lnTo>
                      <a:pt x="4489445" y="170624"/>
                    </a:lnTo>
                    <a:cubicBezTo>
                      <a:pt x="4374118" y="1306230"/>
                      <a:pt x="3415063" y="2192408"/>
                      <a:pt x="2249030" y="2192408"/>
                    </a:cubicBezTo>
                    <a:cubicBezTo>
                      <a:pt x="1082998" y="2192408"/>
                      <a:pt x="123943" y="1306230"/>
                      <a:pt x="8615" y="170624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任意多边形: 形状 32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1465625" y="5164237"/>
                <a:ext cx="3559491" cy="1693763"/>
              </a:xfrm>
              <a:custGeom>
                <a:avLst/>
                <a:gdLst>
                  <a:gd name="connsiteX0" fmla="*/ 1779745 w 3559491"/>
                  <a:gd name="connsiteY0" fmla="*/ 0 h 1693763"/>
                  <a:gd name="connsiteX1" fmla="*/ 3554851 w 3559491"/>
                  <a:gd name="connsiteY1" fmla="*/ 1601882 h 1693763"/>
                  <a:gd name="connsiteX2" fmla="*/ 3559491 w 3559491"/>
                  <a:gd name="connsiteY2" fmla="*/ 1693763 h 1693763"/>
                  <a:gd name="connsiteX3" fmla="*/ 0 w 3559491"/>
                  <a:gd name="connsiteY3" fmla="*/ 1693763 h 1693763"/>
                  <a:gd name="connsiteX4" fmla="*/ 4639 w 3559491"/>
                  <a:gd name="connsiteY4" fmla="*/ 1601882 h 1693763"/>
                  <a:gd name="connsiteX5" fmla="*/ 1779745 w 3559491"/>
                  <a:gd name="connsiteY5" fmla="*/ 0 h 1693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59491" h="1693763">
                    <a:moveTo>
                      <a:pt x="1779745" y="0"/>
                    </a:moveTo>
                    <a:cubicBezTo>
                      <a:pt x="2703606" y="0"/>
                      <a:pt x="3463476" y="702129"/>
                      <a:pt x="3554851" y="1601882"/>
                    </a:cubicBezTo>
                    <a:lnTo>
                      <a:pt x="3559491" y="1693763"/>
                    </a:lnTo>
                    <a:lnTo>
                      <a:pt x="0" y="1693763"/>
                    </a:lnTo>
                    <a:lnTo>
                      <a:pt x="4639" y="1601882"/>
                    </a:lnTo>
                    <a:cubicBezTo>
                      <a:pt x="96014" y="702129"/>
                      <a:pt x="855884" y="0"/>
                      <a:pt x="1779745" y="0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4" name="矩形 33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1074934" y="0"/>
                <a:ext cx="2379466" cy="1660525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矩形 34"/>
              <p:cNvSpPr/>
              <p:nvPr userDrawn="1">
                <p:custDataLst>
                  <p:tags r:id="rId7"/>
                </p:custDataLst>
              </p:nvPr>
            </p:nvSpPr>
            <p:spPr>
              <a:xfrm>
                <a:off x="8075999" y="5283200"/>
                <a:ext cx="3168263" cy="1584960"/>
              </a:xfrm>
              <a:prstGeom prst="rect">
                <a:avLst/>
              </a:prstGeom>
              <a:solidFill>
                <a:schemeClr val="tx2">
                  <a:alpha val="5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2" name="组合 11"/>
            <p:cNvGrpSpPr/>
            <p:nvPr userDrawn="1"/>
          </p:nvGrpSpPr>
          <p:grpSpPr>
            <a:xfrm>
              <a:off x="383382" y="4958557"/>
              <a:ext cx="521493" cy="428627"/>
              <a:chOff x="383382" y="4958557"/>
              <a:chExt cx="521493" cy="428627"/>
            </a:xfrm>
          </p:grpSpPr>
          <p:cxnSp>
            <p:nvCxnSpPr>
              <p:cNvPr id="29" name="直接连接符 28"/>
              <p:cNvCxnSpPr/>
              <p:nvPr userDrawn="1">
                <p:custDataLst>
                  <p:tags r:id="rId8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 userDrawn="1">
                <p:custDataLst>
                  <p:tags r:id="rId9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 userDrawn="1">
                <p:custDataLst>
                  <p:tags r:id="rId10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/>
            <p:cNvGrpSpPr/>
            <p:nvPr userDrawn="1"/>
          </p:nvGrpSpPr>
          <p:grpSpPr>
            <a:xfrm rot="5400000">
              <a:off x="7319943" y="6431755"/>
              <a:ext cx="423862" cy="428627"/>
              <a:chOff x="383382" y="4958557"/>
              <a:chExt cx="521493" cy="428627"/>
            </a:xfrm>
          </p:grpSpPr>
          <p:cxnSp>
            <p:nvCxnSpPr>
              <p:cNvPr id="26" name="直接连接符 25"/>
              <p:cNvCxnSpPr/>
              <p:nvPr userDrawn="1">
                <p:custDataLst>
                  <p:tags r:id="rId11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 userDrawn="1">
                <p:custDataLst>
                  <p:tags r:id="rId12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 userDrawn="1">
                <p:custDataLst>
                  <p:tags r:id="rId13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/>
            <p:cNvGrpSpPr/>
            <p:nvPr userDrawn="1"/>
          </p:nvGrpSpPr>
          <p:grpSpPr>
            <a:xfrm rot="5400000">
              <a:off x="5744084" y="14288"/>
              <a:ext cx="457202" cy="428627"/>
              <a:chOff x="383382" y="4958557"/>
              <a:chExt cx="521493" cy="428627"/>
            </a:xfrm>
          </p:grpSpPr>
          <p:cxnSp>
            <p:nvCxnSpPr>
              <p:cNvPr id="23" name="直接连接符 22"/>
              <p:cNvCxnSpPr/>
              <p:nvPr userDrawn="1">
                <p:custDataLst>
                  <p:tags r:id="rId14"/>
                </p:custDataLst>
              </p:nvPr>
            </p:nvCxnSpPr>
            <p:spPr>
              <a:xfrm>
                <a:off x="383382" y="4958557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 userDrawn="1">
                <p:custDataLst>
                  <p:tags r:id="rId15"/>
                </p:custDataLst>
              </p:nvPr>
            </p:nvCxnSpPr>
            <p:spPr>
              <a:xfrm>
                <a:off x="383382" y="5172871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 userDrawn="1">
                <p:custDataLst>
                  <p:tags r:id="rId16"/>
                </p:custDataLst>
              </p:nvPr>
            </p:nvCxnSpPr>
            <p:spPr>
              <a:xfrm>
                <a:off x="383382" y="5387184"/>
                <a:ext cx="521493" cy="0"/>
              </a:xfrm>
              <a:prstGeom prst="line">
                <a:avLst/>
              </a:prstGeom>
              <a:ln w="63500"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57000">
                      <a:schemeClr val="accent1"/>
                    </a:gs>
                  </a:gsLst>
                  <a:lin ang="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/>
            <p:cNvGrpSpPr/>
            <p:nvPr userDrawn="1"/>
          </p:nvGrpSpPr>
          <p:grpSpPr>
            <a:xfrm>
              <a:off x="1844952" y="1028704"/>
              <a:ext cx="8494436" cy="1579353"/>
              <a:chOff x="1844952" y="1028704"/>
              <a:chExt cx="8494436" cy="1579353"/>
            </a:xfrm>
          </p:grpSpPr>
          <p:cxnSp>
            <p:nvCxnSpPr>
              <p:cNvPr id="20" name="直接连接符 19"/>
              <p:cNvCxnSpPr/>
              <p:nvPr userDrawn="1">
                <p:custDataLst>
                  <p:tags r:id="rId17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 userDrawn="1">
                <p:custDataLst>
                  <p:tags r:id="rId18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 userDrawn="1">
                <p:custDataLst>
                  <p:tags r:id="rId19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 userDrawn="1"/>
          </p:nvGrpSpPr>
          <p:grpSpPr>
            <a:xfrm flipV="1">
              <a:off x="1844952" y="4074976"/>
              <a:ext cx="8494436" cy="1975897"/>
              <a:chOff x="1844952" y="1028704"/>
              <a:chExt cx="8494436" cy="1579353"/>
            </a:xfrm>
          </p:grpSpPr>
          <p:cxnSp>
            <p:nvCxnSpPr>
              <p:cNvPr id="17" name="直接连接符 16"/>
              <p:cNvCxnSpPr/>
              <p:nvPr userDrawn="1">
                <p:custDataLst>
                  <p:tags r:id="rId20"/>
                </p:custDataLst>
              </p:nvPr>
            </p:nvCxnSpPr>
            <p:spPr>
              <a:xfrm flipV="1">
                <a:off x="1881257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 userDrawn="1">
                <p:custDataLst>
                  <p:tags r:id="rId21"/>
                </p:custDataLst>
              </p:nvPr>
            </p:nvCxnSpPr>
            <p:spPr>
              <a:xfrm flipV="1">
                <a:off x="10308674" y="1057553"/>
                <a:ext cx="0" cy="155050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 userDrawn="1">
                <p:custDataLst>
                  <p:tags r:id="rId22"/>
                </p:custDataLst>
              </p:nvPr>
            </p:nvCxnSpPr>
            <p:spPr>
              <a:xfrm flipH="1">
                <a:off x="1844952" y="1028704"/>
                <a:ext cx="8494436" cy="0"/>
              </a:xfrm>
              <a:prstGeom prst="line">
                <a:avLst/>
              </a:prstGeom>
              <a:ln w="63500">
                <a:gradFill flip="none" rotWithShape="1">
                  <a:gsLst>
                    <a:gs pos="0">
                      <a:schemeClr val="accent1"/>
                    </a:gs>
                    <a:gs pos="58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2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6"/>
            </p:custDataLst>
          </p:nvPr>
        </p:nvSpPr>
        <p:spPr>
          <a:xfrm>
            <a:off x="2815573" y="2943093"/>
            <a:ext cx="6560820" cy="1014730"/>
          </a:xfrm>
        </p:spPr>
        <p:txBody>
          <a:bodyPr vert="horz" lIns="90170" tIns="46990" rIns="90170" bIns="4699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27"/>
            </p:custDataLst>
          </p:nvPr>
        </p:nvSpPr>
        <p:spPr>
          <a:xfrm>
            <a:off x="2815573" y="4232960"/>
            <a:ext cx="6560820" cy="803497"/>
          </a:xfrm>
        </p:spPr>
        <p:txBody>
          <a:bodyPr lIns="90170" tIns="46990" rIns="90170" bIns="46990"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5925066" cy="6858000"/>
            <a:chOff x="0" y="0"/>
            <a:chExt cx="5925066" cy="6858000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>
              <a:off x="0" y="1"/>
              <a:ext cx="5925066" cy="6857998"/>
            </a:xfrm>
            <a:custGeom>
              <a:avLst/>
              <a:gdLst>
                <a:gd name="connsiteX0" fmla="*/ 0 w 5925066"/>
                <a:gd name="connsiteY0" fmla="*/ 0 h 6857998"/>
                <a:gd name="connsiteX1" fmla="*/ 2496066 w 5925066"/>
                <a:gd name="connsiteY1" fmla="*/ 0 h 6857998"/>
                <a:gd name="connsiteX2" fmla="*/ 5925066 w 5925066"/>
                <a:gd name="connsiteY2" fmla="*/ 3429000 h 6857998"/>
                <a:gd name="connsiteX3" fmla="*/ 2496068 w 5925066"/>
                <a:gd name="connsiteY3" fmla="*/ 6857998 h 6857998"/>
                <a:gd name="connsiteX4" fmla="*/ 0 w 5925066"/>
                <a:gd name="connsiteY4" fmla="*/ 6857998 h 6857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5066" h="6857998">
                  <a:moveTo>
                    <a:pt x="0" y="0"/>
                  </a:moveTo>
                  <a:lnTo>
                    <a:pt x="2496066" y="0"/>
                  </a:lnTo>
                  <a:lnTo>
                    <a:pt x="5925066" y="3429000"/>
                  </a:lnTo>
                  <a:lnTo>
                    <a:pt x="2496068" y="6857998"/>
                  </a:lnTo>
                  <a:lnTo>
                    <a:pt x="0" y="6857998"/>
                  </a:lnTo>
                  <a:close/>
                </a:path>
              </a:pathLst>
            </a:custGeom>
            <a:blipFill dpi="0" rotWithShape="1">
              <a:blip r:embed="rId4"/>
              <a:srcRect/>
              <a:stretch>
                <a:fillRect l="-50000" r="-50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: 形状 8"/>
            <p:cNvSpPr/>
            <p:nvPr>
              <p:custDataLst>
                <p:tags r:id="rId5"/>
              </p:custDataLst>
            </p:nvPr>
          </p:nvSpPr>
          <p:spPr>
            <a:xfrm>
              <a:off x="0" y="0"/>
              <a:ext cx="4734560" cy="6858000"/>
            </a:xfrm>
            <a:custGeom>
              <a:avLst/>
              <a:gdLst>
                <a:gd name="connsiteX0" fmla="*/ 0 w 4734560"/>
                <a:gd name="connsiteY0" fmla="*/ 0 h 6858000"/>
                <a:gd name="connsiteX1" fmla="*/ 1305560 w 4734560"/>
                <a:gd name="connsiteY1" fmla="*/ 0 h 6858000"/>
                <a:gd name="connsiteX2" fmla="*/ 4734560 w 4734560"/>
                <a:gd name="connsiteY2" fmla="*/ 3429000 h 6858000"/>
                <a:gd name="connsiteX3" fmla="*/ 1305560 w 4734560"/>
                <a:gd name="connsiteY3" fmla="*/ 6858000 h 6858000"/>
                <a:gd name="connsiteX4" fmla="*/ 0 w 473456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34560" h="6858000">
                  <a:moveTo>
                    <a:pt x="0" y="0"/>
                  </a:moveTo>
                  <a:lnTo>
                    <a:pt x="1305560" y="0"/>
                  </a:lnTo>
                  <a:lnTo>
                    <a:pt x="4734560" y="3429000"/>
                  </a:lnTo>
                  <a:lnTo>
                    <a:pt x="130556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0" name="稻壳儿春秋广告/盗版必究        原创来源：http://chn.docer.com/works?userid=199329941#!/work_time"/>
            <p:cNvSpPr/>
            <p:nvPr>
              <p:custDataLst>
                <p:tags r:id="rId6"/>
              </p:custDataLst>
            </p:nvPr>
          </p:nvSpPr>
          <p:spPr>
            <a:xfrm>
              <a:off x="0" y="116840"/>
              <a:ext cx="3312160" cy="6624320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6266815" y="2966085"/>
            <a:ext cx="4902835" cy="926465"/>
          </a:xfrm>
        </p:spPr>
        <p:txBody>
          <a:bodyPr lIns="90000" tIns="46800" rIns="90000" bIns="0" anchor="b" anchorCtr="0">
            <a:normAutofit/>
          </a:bodyPr>
          <a:lstStyle>
            <a:lvl1pPr>
              <a:defRPr sz="360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6266815" y="3955415"/>
            <a:ext cx="4902835" cy="1083310"/>
          </a:xfrm>
        </p:spPr>
        <p:txBody>
          <a:bodyPr lIns="90000" tIns="0" rIns="90000" bIns="46800">
            <a:norm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15" name="直接连接符 14"/>
            <p:cNvCxnSpPr/>
            <p:nvPr userDrawn="1">
              <p:custDataLst>
                <p:tags r:id="rId3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 userDrawn="1">
              <p:custDataLst>
                <p:tags r:id="rId4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 userDrawn="1">
              <p:custDataLst>
                <p:tags r:id="rId5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任意多边形: 形状 17"/>
          <p:cNvSpPr/>
          <p:nvPr userDrawn="1">
            <p:custDataLst>
              <p:tags r:id="rId6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" name="组合 21"/>
          <p:cNvGrpSpPr/>
          <p:nvPr userDrawn="1">
            <p:custDataLst>
              <p:tags r:id="rId3"/>
            </p:custDataLst>
          </p:nvPr>
        </p:nvGrpSpPr>
        <p:grpSpPr>
          <a:xfrm>
            <a:off x="11407140" y="450850"/>
            <a:ext cx="379095" cy="311785"/>
            <a:chOff x="383382" y="4958557"/>
            <a:chExt cx="521493" cy="428627"/>
          </a:xfrm>
        </p:grpSpPr>
        <p:cxnSp>
          <p:nvCxnSpPr>
            <p:cNvPr id="24" name="直接连接符 23"/>
            <p:cNvCxnSpPr/>
            <p:nvPr userDrawn="1">
              <p:custDataLst>
                <p:tags r:id="rId4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 userDrawn="1">
              <p:custDataLst>
                <p:tags r:id="rId5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 userDrawn="1">
              <p:custDataLst>
                <p:tags r:id="rId6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任意多边形: 形状 22"/>
          <p:cNvSpPr/>
          <p:nvPr userDrawn="1">
            <p:custDataLst>
              <p:tags r:id="rId7"/>
            </p:custDataLst>
          </p:nvPr>
        </p:nvSpPr>
        <p:spPr>
          <a:xfrm rot="10800000">
            <a:off x="398145" y="5849620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8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9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grpSp>
        <p:nvGrpSpPr>
          <p:cNvPr id="24" name="组合 23"/>
          <p:cNvGrpSpPr/>
          <p:nvPr userDrawn="1">
            <p:custDataLst>
              <p:tags r:id="rId3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26" name="直接连接符 25"/>
            <p:cNvCxnSpPr/>
            <p:nvPr userDrawn="1">
              <p:custDataLst>
                <p:tags r:id="rId4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 userDrawn="1">
              <p:custDataLst>
                <p:tags r:id="rId5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 userDrawn="1">
              <p:custDataLst>
                <p:tags r:id="rId6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任意多边形: 形状 24"/>
          <p:cNvSpPr/>
          <p:nvPr userDrawn="1">
            <p:custDataLst>
              <p:tags r:id="rId7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8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2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3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14" name="直接连接符 13"/>
            <p:cNvCxnSpPr/>
            <p:nvPr userDrawn="1">
              <p:custDataLst>
                <p:tags r:id="rId4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 userDrawn="1">
              <p:custDataLst>
                <p:tags r:id="rId5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 userDrawn="1">
              <p:custDataLst>
                <p:tags r:id="rId6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任意多边形: 形状 12"/>
          <p:cNvSpPr/>
          <p:nvPr userDrawn="1">
            <p:custDataLst>
              <p:tags r:id="rId7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3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grpSp>
        <p:nvGrpSpPr>
          <p:cNvPr id="30" name="组合 29"/>
          <p:cNvGrpSpPr/>
          <p:nvPr userDrawn="1">
            <p:custDataLst>
              <p:tags r:id="rId3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32" name="直接连接符 31"/>
            <p:cNvCxnSpPr/>
            <p:nvPr userDrawn="1">
              <p:custDataLst>
                <p:tags r:id="rId4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 userDrawn="1">
              <p:custDataLst>
                <p:tags r:id="rId5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 userDrawn="1">
              <p:custDataLst>
                <p:tags r:id="rId6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任意多边形: 形状 30"/>
          <p:cNvSpPr/>
          <p:nvPr userDrawn="1">
            <p:custDataLst>
              <p:tags r:id="rId7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8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2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13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 userDrawn="1"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grpSp>
        <p:nvGrpSpPr>
          <p:cNvPr id="23" name="组合 22"/>
          <p:cNvGrpSpPr/>
          <p:nvPr userDrawn="1">
            <p:custDataLst>
              <p:tags r:id="rId11"/>
            </p:custDataLst>
          </p:nvPr>
        </p:nvGrpSpPr>
        <p:grpSpPr>
          <a:xfrm>
            <a:off x="11310620" y="443230"/>
            <a:ext cx="521335" cy="428625"/>
            <a:chOff x="383382" y="4958557"/>
            <a:chExt cx="521493" cy="428627"/>
          </a:xfrm>
        </p:grpSpPr>
        <p:cxnSp>
          <p:nvCxnSpPr>
            <p:cNvPr id="25" name="直接连接符 24"/>
            <p:cNvCxnSpPr/>
            <p:nvPr userDrawn="1">
              <p:custDataLst>
                <p:tags r:id="rId12"/>
              </p:custDataLst>
            </p:nvPr>
          </p:nvCxnSpPr>
          <p:spPr>
            <a:xfrm>
              <a:off x="383382" y="4958557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 userDrawn="1">
              <p:custDataLst>
                <p:tags r:id="rId13"/>
              </p:custDataLst>
            </p:nvPr>
          </p:nvCxnSpPr>
          <p:spPr>
            <a:xfrm>
              <a:off x="383382" y="5172871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 userDrawn="1">
              <p:custDataLst>
                <p:tags r:id="rId14"/>
              </p:custDataLst>
            </p:nvPr>
          </p:nvCxnSpPr>
          <p:spPr>
            <a:xfrm>
              <a:off x="383382" y="5387184"/>
              <a:ext cx="521493" cy="0"/>
            </a:xfrm>
            <a:prstGeom prst="line">
              <a:avLst/>
            </a:prstGeom>
            <a:ln w="63500"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57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任意多边形: 形状 23"/>
          <p:cNvSpPr/>
          <p:nvPr userDrawn="1">
            <p:custDataLst>
              <p:tags r:id="rId15"/>
            </p:custDataLst>
          </p:nvPr>
        </p:nvSpPr>
        <p:spPr>
          <a:xfrm rot="10800000">
            <a:off x="157480" y="6153785"/>
            <a:ext cx="1443990" cy="70421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任意多边形: 形状 62"/>
          <p:cNvSpPr/>
          <p:nvPr userDrawn="1">
            <p:custDataLst>
              <p:tags r:id="rId2"/>
            </p:custDataLst>
          </p:nvPr>
        </p:nvSpPr>
        <p:spPr>
          <a:xfrm>
            <a:off x="6471920" y="0"/>
            <a:ext cx="4498340" cy="2192655"/>
          </a:xfrm>
          <a:custGeom>
            <a:avLst/>
            <a:gdLst>
              <a:gd name="connsiteX0" fmla="*/ 0 w 4498061"/>
              <a:gd name="connsiteY0" fmla="*/ 0 h 2192408"/>
              <a:gd name="connsiteX1" fmla="*/ 4498061 w 4498061"/>
              <a:gd name="connsiteY1" fmla="*/ 0 h 2192408"/>
              <a:gd name="connsiteX2" fmla="*/ 4489445 w 4498061"/>
              <a:gd name="connsiteY2" fmla="*/ 170624 h 2192408"/>
              <a:gd name="connsiteX3" fmla="*/ 2249030 w 4498061"/>
              <a:gd name="connsiteY3" fmla="*/ 2192408 h 2192408"/>
              <a:gd name="connsiteX4" fmla="*/ 8615 w 4498061"/>
              <a:gd name="connsiteY4" fmla="*/ 170624 h 219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8061" h="2192408">
                <a:moveTo>
                  <a:pt x="0" y="0"/>
                </a:moveTo>
                <a:lnTo>
                  <a:pt x="4498061" y="0"/>
                </a:lnTo>
                <a:lnTo>
                  <a:pt x="4489445" y="170624"/>
                </a:lnTo>
                <a:cubicBezTo>
                  <a:pt x="4374118" y="1306230"/>
                  <a:pt x="3415063" y="2192408"/>
                  <a:pt x="2249030" y="2192408"/>
                </a:cubicBezTo>
                <a:cubicBezTo>
                  <a:pt x="1082998" y="2192408"/>
                  <a:pt x="123943" y="1306230"/>
                  <a:pt x="8615" y="170624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任意多边形: 形状 63"/>
          <p:cNvSpPr/>
          <p:nvPr userDrawn="1">
            <p:custDataLst>
              <p:tags r:id="rId3"/>
            </p:custDataLst>
          </p:nvPr>
        </p:nvSpPr>
        <p:spPr>
          <a:xfrm>
            <a:off x="1465580" y="5164455"/>
            <a:ext cx="3559175" cy="1693545"/>
          </a:xfrm>
          <a:custGeom>
            <a:avLst/>
            <a:gdLst>
              <a:gd name="connsiteX0" fmla="*/ 1779745 w 3559491"/>
              <a:gd name="connsiteY0" fmla="*/ 0 h 1693763"/>
              <a:gd name="connsiteX1" fmla="*/ 3554851 w 3559491"/>
              <a:gd name="connsiteY1" fmla="*/ 1601882 h 1693763"/>
              <a:gd name="connsiteX2" fmla="*/ 3559491 w 3559491"/>
              <a:gd name="connsiteY2" fmla="*/ 1693763 h 1693763"/>
              <a:gd name="connsiteX3" fmla="*/ 0 w 3559491"/>
              <a:gd name="connsiteY3" fmla="*/ 1693763 h 1693763"/>
              <a:gd name="connsiteX4" fmla="*/ 4639 w 3559491"/>
              <a:gd name="connsiteY4" fmla="*/ 1601882 h 1693763"/>
              <a:gd name="connsiteX5" fmla="*/ 1779745 w 3559491"/>
              <a:gd name="connsiteY5" fmla="*/ 0 h 16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59491" h="1693763">
                <a:moveTo>
                  <a:pt x="1779745" y="0"/>
                </a:moveTo>
                <a:cubicBezTo>
                  <a:pt x="2703606" y="0"/>
                  <a:pt x="3463476" y="702129"/>
                  <a:pt x="3554851" y="1601882"/>
                </a:cubicBezTo>
                <a:lnTo>
                  <a:pt x="3559491" y="1693763"/>
                </a:lnTo>
                <a:lnTo>
                  <a:pt x="0" y="1693763"/>
                </a:lnTo>
                <a:lnTo>
                  <a:pt x="4639" y="1601882"/>
                </a:lnTo>
                <a:cubicBezTo>
                  <a:pt x="96014" y="702129"/>
                  <a:pt x="855884" y="0"/>
                  <a:pt x="1779745" y="0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5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9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 userDrawn="1">
            <p:custDataLst>
              <p:tags r:id="rId2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23" name="稻壳儿春秋广告/盗版必究        原创来源：http://chn.docer.com/works?userid=199329941#!/work_time"/>
            <p:cNvSpPr/>
            <p:nvPr userDrawn="1">
              <p:custDataLst>
                <p:tags r:id="rId3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 userDrawn="1">
            <p:custDataLst>
              <p:tags r:id="rId2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25" name="稻壳儿春秋广告/盗版必究        原创来源：http://chn.docer.com/works?userid=199329941#!/work_time"/>
            <p:cNvSpPr/>
            <p:nvPr userDrawn="1">
              <p:custDataLst>
                <p:tags r:id="rId3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8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9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-1" y="-4"/>
            <a:ext cx="12192004" cy="6858004"/>
            <a:chOff x="-1" y="-4"/>
            <a:chExt cx="12192004" cy="6858004"/>
          </a:xfrm>
        </p:grpSpPr>
        <p:grpSp>
          <p:nvGrpSpPr>
            <p:cNvPr id="14" name="组合 13"/>
            <p:cNvGrpSpPr/>
            <p:nvPr/>
          </p:nvGrpSpPr>
          <p:grpSpPr>
            <a:xfrm>
              <a:off x="-1" y="3967089"/>
              <a:ext cx="2890911" cy="2890911"/>
              <a:chOff x="0" y="4463592"/>
              <a:chExt cx="2394408" cy="2394408"/>
            </a:xfrm>
          </p:grpSpPr>
          <p:sp>
            <p:nvSpPr>
              <p:cNvPr id="18" name="稻壳儿春秋广告/盗版必究        原创来源：http://chn.docer.com/works?userid=199329941#!/work_time"/>
              <p:cNvSpPr/>
              <p:nvPr>
                <p:custDataLst>
                  <p:tags r:id="rId3"/>
                </p:custDataLst>
              </p:nvPr>
            </p:nvSpPr>
            <p:spPr>
              <a:xfrm>
                <a:off x="0" y="4463592"/>
                <a:ext cx="2394408" cy="2394408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稻壳儿春秋广告/盗版必究        原创来源：http://chn.docer.com/works?userid=199329941#!/work_time"/>
              <p:cNvSpPr/>
              <p:nvPr>
                <p:custDataLst>
                  <p:tags r:id="rId4"/>
                </p:custDataLst>
              </p:nvPr>
            </p:nvSpPr>
            <p:spPr>
              <a:xfrm>
                <a:off x="0" y="5297864"/>
                <a:ext cx="1560136" cy="1560136"/>
              </a:xfrm>
              <a:prstGeom prst="rtTriangle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 flipH="1" flipV="1">
              <a:off x="5641145" y="-4"/>
              <a:ext cx="6550858" cy="6550861"/>
              <a:chOff x="0" y="4463592"/>
              <a:chExt cx="2394408" cy="2394409"/>
            </a:xfrm>
          </p:grpSpPr>
          <p:sp>
            <p:nvSpPr>
              <p:cNvPr id="16" name="稻壳儿春秋广告/盗版必究        原创来源：http://chn.docer.com/works?userid=199329941#!/work_time"/>
              <p:cNvSpPr/>
              <p:nvPr>
                <p:custDataLst>
                  <p:tags r:id="rId5"/>
                </p:custDataLst>
              </p:nvPr>
            </p:nvSpPr>
            <p:spPr>
              <a:xfrm>
                <a:off x="0" y="4463592"/>
                <a:ext cx="2394408" cy="2394408"/>
              </a:xfrm>
              <a:prstGeom prst="rt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稻壳儿春秋广告/盗版必究        原创来源：http://chn.docer.com/works?userid=199329941#!/work_time"/>
              <p:cNvSpPr/>
              <p:nvPr>
                <p:custDataLst>
                  <p:tags r:id="rId6"/>
                </p:custDataLst>
              </p:nvPr>
            </p:nvSpPr>
            <p:spPr>
              <a:xfrm>
                <a:off x="0" y="4777248"/>
                <a:ext cx="2080753" cy="2080753"/>
              </a:xfrm>
              <a:prstGeom prst="rtTriangle">
                <a:avLst/>
              </a:prstGeom>
              <a:solidFill>
                <a:srgbClr val="083473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 userDrawn="1">
            <p:custDataLst>
              <p:tags r:id="rId2"/>
            </p:custDataLst>
          </p:nvPr>
        </p:nvGrpSpPr>
        <p:grpSpPr>
          <a:xfrm rot="5400000">
            <a:off x="5898515" y="-198755"/>
            <a:ext cx="394970" cy="792480"/>
            <a:chOff x="461" y="8832"/>
            <a:chExt cx="622" cy="1248"/>
          </a:xfrm>
        </p:grpSpPr>
        <p:sp>
          <p:nvSpPr>
            <p:cNvPr id="23" name="稻壳儿春秋广告/盗版必究        原创来源：http://chn.docer.com/works?userid=199329941#!/work_time"/>
            <p:cNvSpPr/>
            <p:nvPr userDrawn="1">
              <p:custDataLst>
                <p:tags r:id="rId3"/>
              </p:custDataLst>
            </p:nvPr>
          </p:nvSpPr>
          <p:spPr>
            <a:xfrm>
              <a:off x="461" y="8832"/>
              <a:ext cx="623" cy="1248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稻壳儿春秋广告/盗版必究        原创来源：http://chn.docer.com/works?userid=199329941#!/work_time"/>
            <p:cNvSpPr/>
            <p:nvPr userDrawn="1">
              <p:custDataLst>
                <p:tags r:id="rId4"/>
              </p:custDataLst>
            </p:nvPr>
          </p:nvSpPr>
          <p:spPr>
            <a:xfrm>
              <a:off x="461" y="9152"/>
              <a:ext cx="303" cy="609"/>
            </a:xfrm>
            <a:custGeom>
              <a:avLst/>
              <a:gdLst>
                <a:gd name="connsiteX0" fmla="*/ 0 w 2316480"/>
                <a:gd name="connsiteY0" fmla="*/ 0 h 4632960"/>
                <a:gd name="connsiteX1" fmla="*/ 2316480 w 2316480"/>
                <a:gd name="connsiteY1" fmla="*/ 2316480 h 4632960"/>
                <a:gd name="connsiteX2" fmla="*/ 0 w 2316480"/>
                <a:gd name="connsiteY2" fmla="*/ 4632960 h 4632960"/>
                <a:gd name="connsiteX3" fmla="*/ 0 w 2316480"/>
                <a:gd name="connsiteY3" fmla="*/ 0 h 463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16480" h="4632960">
                  <a:moveTo>
                    <a:pt x="0" y="0"/>
                  </a:moveTo>
                  <a:lnTo>
                    <a:pt x="2316480" y="2316480"/>
                  </a:lnTo>
                  <a:lnTo>
                    <a:pt x="0" y="46329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7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>
            <p:custDataLst>
              <p:tags r:id="rId2"/>
            </p:custDataLst>
          </p:nvPr>
        </p:nvGrpSpPr>
        <p:grpSpPr>
          <a:xfrm>
            <a:off x="292735" y="304200"/>
            <a:ext cx="11606530" cy="6249600"/>
            <a:chOff x="292735" y="304200"/>
            <a:chExt cx="11606530" cy="6249600"/>
          </a:xfrm>
        </p:grpSpPr>
        <p:sp>
          <p:nvSpPr>
            <p:cNvPr id="22" name="矩形 21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grpSp>
          <p:nvGrpSpPr>
            <p:cNvPr id="23" name="组合 22"/>
            <p:cNvGrpSpPr/>
            <p:nvPr userDrawn="1">
              <p:custDataLst>
                <p:tags r:id="rId4"/>
              </p:custDataLst>
            </p:nvPr>
          </p:nvGrpSpPr>
          <p:grpSpPr>
            <a:xfrm>
              <a:off x="292735" y="5608320"/>
              <a:ext cx="394970" cy="792480"/>
              <a:chOff x="461" y="8832"/>
              <a:chExt cx="622" cy="1248"/>
            </a:xfrm>
          </p:grpSpPr>
          <p:sp>
            <p:nvSpPr>
              <p:cNvPr id="27" name="稻壳儿春秋广告/盗版必究        原创来源：http://chn.docer.com/works?userid=199329941#!/work_time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61" y="8832"/>
                <a:ext cx="623" cy="1248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稻壳儿春秋广告/盗版必究        原创来源：http://chn.docer.com/works?userid=199329941#!/work_time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1" y="9152"/>
                <a:ext cx="303" cy="609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4" name="组合 23"/>
            <p:cNvGrpSpPr/>
            <p:nvPr userDrawn="1">
              <p:custDataLst>
                <p:tags r:id="rId7"/>
              </p:custDataLst>
            </p:nvPr>
          </p:nvGrpSpPr>
          <p:grpSpPr>
            <a:xfrm flipH="1">
              <a:off x="11504295" y="418465"/>
              <a:ext cx="394970" cy="792480"/>
              <a:chOff x="461" y="8832"/>
              <a:chExt cx="622" cy="1248"/>
            </a:xfrm>
          </p:grpSpPr>
          <p:sp>
            <p:nvSpPr>
              <p:cNvPr id="25" name="稻壳儿春秋广告/盗版必究        原创来源：http://chn.docer.com/works?userid=199329941#!/work_time"/>
              <p:cNvSpPr/>
              <p:nvPr userDrawn="1">
                <p:custDataLst>
                  <p:tags r:id="rId8"/>
                </p:custDataLst>
              </p:nvPr>
            </p:nvSpPr>
            <p:spPr>
              <a:xfrm>
                <a:off x="461" y="8832"/>
                <a:ext cx="623" cy="1248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稻壳儿春秋广告/盗版必究        原创来源：http://chn.docer.com/works?userid=199329941#!/work_time"/>
              <p:cNvSpPr/>
              <p:nvPr userDrawn="1">
                <p:custDataLst>
                  <p:tags r:id="rId9"/>
                </p:custDataLst>
              </p:nvPr>
            </p:nvSpPr>
            <p:spPr>
              <a:xfrm>
                <a:off x="461" y="9152"/>
                <a:ext cx="303" cy="609"/>
              </a:xfrm>
              <a:custGeom>
                <a:avLst/>
                <a:gdLst>
                  <a:gd name="connsiteX0" fmla="*/ 0 w 2316480"/>
                  <a:gd name="connsiteY0" fmla="*/ 0 h 4632960"/>
                  <a:gd name="connsiteX1" fmla="*/ 2316480 w 2316480"/>
                  <a:gd name="connsiteY1" fmla="*/ 2316480 h 4632960"/>
                  <a:gd name="connsiteX2" fmla="*/ 0 w 2316480"/>
                  <a:gd name="connsiteY2" fmla="*/ 4632960 h 4632960"/>
                  <a:gd name="connsiteX3" fmla="*/ 0 w 2316480"/>
                  <a:gd name="connsiteY3" fmla="*/ 0 h 4632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16480" h="4632960">
                    <a:moveTo>
                      <a:pt x="0" y="0"/>
                    </a:moveTo>
                    <a:lnTo>
                      <a:pt x="2316480" y="2316480"/>
                    </a:lnTo>
                    <a:lnTo>
                      <a:pt x="0" y="463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0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1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lIns="90170" tIns="46990" rIns="90170" bIns="46990">
            <a:normAutofit/>
          </a:bodyPr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82.xml"/><Relationship Id="rId23" Type="http://schemas.openxmlformats.org/officeDocument/2006/relationships/tags" Target="../tags/tag181.xml"/><Relationship Id="rId22" Type="http://schemas.openxmlformats.org/officeDocument/2006/relationships/tags" Target="../tags/tag180.xml"/><Relationship Id="rId21" Type="http://schemas.openxmlformats.org/officeDocument/2006/relationships/tags" Target="../tags/tag179.xml"/><Relationship Id="rId20" Type="http://schemas.openxmlformats.org/officeDocument/2006/relationships/tags" Target="../tags/tag178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77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5" Type="http://schemas.openxmlformats.org/officeDocument/2006/relationships/theme" Target="../theme/theme2.xml"/><Relationship Id="rId24" Type="http://schemas.openxmlformats.org/officeDocument/2006/relationships/tags" Target="../tags/tag439.xml"/><Relationship Id="rId23" Type="http://schemas.openxmlformats.org/officeDocument/2006/relationships/tags" Target="../tags/tag438.xml"/><Relationship Id="rId22" Type="http://schemas.openxmlformats.org/officeDocument/2006/relationships/tags" Target="../tags/tag437.xml"/><Relationship Id="rId21" Type="http://schemas.openxmlformats.org/officeDocument/2006/relationships/tags" Target="../tags/tag436.xml"/><Relationship Id="rId20" Type="http://schemas.openxmlformats.org/officeDocument/2006/relationships/tags" Target="../tags/tag435.xml"/><Relationship Id="rId2" Type="http://schemas.openxmlformats.org/officeDocument/2006/relationships/slideLayout" Target="../slideLayouts/slideLayout20.xml"/><Relationship Id="rId19" Type="http://schemas.openxmlformats.org/officeDocument/2006/relationships/tags" Target="../tags/tag434.xml"/><Relationship Id="rId18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90170" tIns="46990" rIns="90170" bIns="4699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400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9.xml"/><Relationship Id="rId3" Type="http://schemas.openxmlformats.org/officeDocument/2006/relationships/tags" Target="../tags/tag442.xml"/><Relationship Id="rId2" Type="http://schemas.openxmlformats.org/officeDocument/2006/relationships/tags" Target="../tags/tag441.xml"/><Relationship Id="rId1" Type="http://schemas.openxmlformats.org/officeDocument/2006/relationships/tags" Target="../tags/tag440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4.xml"/><Relationship Id="rId5" Type="http://schemas.openxmlformats.org/officeDocument/2006/relationships/themeOverride" Target="../theme/themeOverride1.xml"/><Relationship Id="rId4" Type="http://schemas.openxmlformats.org/officeDocument/2006/relationships/tags" Target="../tags/tag445.xml"/><Relationship Id="rId3" Type="http://schemas.openxmlformats.org/officeDocument/2006/relationships/image" Target="../media/image3.png"/><Relationship Id="rId2" Type="http://schemas.openxmlformats.org/officeDocument/2006/relationships/tags" Target="../tags/tag444.xml"/><Relationship Id="rId1" Type="http://schemas.openxmlformats.org/officeDocument/2006/relationships/tags" Target="../tags/tag443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5.xml"/><Relationship Id="rId4" Type="http://schemas.openxmlformats.org/officeDocument/2006/relationships/themeOverride" Target="../theme/themeOverride2.xml"/><Relationship Id="rId3" Type="http://schemas.openxmlformats.org/officeDocument/2006/relationships/tags" Target="../tags/tag447.xml"/><Relationship Id="rId2" Type="http://schemas.openxmlformats.org/officeDocument/2006/relationships/image" Target="../media/image4.png"/><Relationship Id="rId1" Type="http://schemas.openxmlformats.org/officeDocument/2006/relationships/tags" Target="../tags/tag446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5.xml"/><Relationship Id="rId5" Type="http://schemas.openxmlformats.org/officeDocument/2006/relationships/themeOverride" Target="../theme/themeOverride3.xml"/><Relationship Id="rId4" Type="http://schemas.openxmlformats.org/officeDocument/2006/relationships/tags" Target="../tags/tag450.xml"/><Relationship Id="rId3" Type="http://schemas.openxmlformats.org/officeDocument/2006/relationships/image" Target="../media/image5.png"/><Relationship Id="rId2" Type="http://schemas.openxmlformats.org/officeDocument/2006/relationships/tags" Target="../tags/tag449.xml"/><Relationship Id="rId1" Type="http://schemas.openxmlformats.org/officeDocument/2006/relationships/tags" Target="../tags/tag448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themeOverride" Target="../theme/themeOverride4.xml"/><Relationship Id="rId3" Type="http://schemas.openxmlformats.org/officeDocument/2006/relationships/tags" Target="../tags/tag453.xml"/><Relationship Id="rId2" Type="http://schemas.openxmlformats.org/officeDocument/2006/relationships/tags" Target="../tags/tag452.xml"/><Relationship Id="rId1" Type="http://schemas.openxmlformats.org/officeDocument/2006/relationships/tags" Target="../tags/tag451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9.xml"/><Relationship Id="rId3" Type="http://schemas.openxmlformats.org/officeDocument/2006/relationships/themeOverride" Target="../theme/themeOverride5.xml"/><Relationship Id="rId2" Type="http://schemas.openxmlformats.org/officeDocument/2006/relationships/tags" Target="../tags/tag455.xml"/><Relationship Id="rId1" Type="http://schemas.openxmlformats.org/officeDocument/2006/relationships/tags" Target="../tags/tag4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zh-CN" altLang="en-US" sz="4400">
                <a:ea typeface="微软雅黑" panose="020B0503020204020204" pitchFamily="34" charset="-122"/>
              </a:rPr>
              <a:t>教师本科课程工作量确认流程</a:t>
            </a:r>
            <a:endParaRPr lang="zh-CN" altLang="en-US" sz="4400"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325495" y="4529072"/>
            <a:ext cx="6187442" cy="395196"/>
          </a:xfrm>
        </p:spPr>
        <p:txBody>
          <a:bodyPr>
            <a:normAutofit fontScale="87500"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教务处           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2025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18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日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zh-CN"/>
              <a:t>一、确认流程</a:t>
            </a:r>
            <a:endParaRPr lang="zh-CN" alt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1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、进入微人大</a:t>
            </a:r>
            <a:endParaRPr lang="en-US" altLang="zh-CN" sz="200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2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、在【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应用导航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】中选择【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教务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】，点击【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教师工作量确认（本科）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</a:t>
            </a:r>
            <a:endParaRPr lang="zh-CN" altLang="en-US" sz="200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2000"/>
          </a:p>
          <a:p>
            <a:pPr marL="0" indent="0">
              <a:buNone/>
            </a:pPr>
            <a:endParaRPr lang="zh-CN" altLang="en-US" sz="20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965" y="2008505"/>
            <a:ext cx="6962140" cy="273685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612000" y="1081750"/>
            <a:ext cx="10975975" cy="8280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3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、工作量确认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页面显示所有的工作量内容，工作量按时间顺序排序。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工作量确认无误后点击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确认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，即可完成对应课堂工作量的确认。</a:t>
            </a:r>
            <a:endParaRPr lang="zh-CN" altLang="en-US" sz="200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  <a:sym typeface="+mn-ea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612140" y="3116580"/>
            <a:ext cx="11259820" cy="225679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zh-CN"/>
              <a:t>二、历年工作量查询</a:t>
            </a:r>
            <a:endParaRPr lang="zh-CN" altLang="zh-CN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历年工作量可以通过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教学任务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】-【</a:t>
            </a:r>
            <a:r>
              <a:rPr lang="zh-CN" altLang="en-US" sz="2000" dirty="0">
                <a:solidFill>
                  <a:srgbClr val="C00000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历年工作量查询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】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进行查询。</a:t>
            </a:r>
            <a:endParaRPr lang="zh-CN" altLang="en-US" sz="2000"/>
          </a:p>
        </p:txBody>
      </p:sp>
      <p:pic>
        <p:nvPicPr>
          <p:cNvPr id="3" name="内容占位符 2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768350" y="2886710"/>
            <a:ext cx="10820400" cy="297180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700405" y="2183130"/>
            <a:ext cx="9685020" cy="2976880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 对于课时有疑问，请与所在学院本科教学秘书联系，查找问题原因。如确实有问题</a:t>
            </a:r>
            <a:r>
              <a:rPr lang="zh-CN" altLang="en-US" sz="200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，请本科教学秘书与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教务处信息科联系（联系方式：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62513533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）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。</a:t>
            </a:r>
            <a:endParaRPr lang="en-US" altLang="zh-CN" sz="200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如果对本科教学评估结果有疑问，请与所在学院本科教学秘书联系，并</a:t>
            </a:r>
            <a:r>
              <a:rPr lang="zh-CN" altLang="en-US" sz="200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请本科教学秘书与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教务处教学评估与评价中心联系（联系方式：</a:t>
            </a:r>
            <a:r>
              <a:rPr lang="en-US" altLang="zh-CN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62511697)</a:t>
            </a:r>
            <a:r>
              <a:rPr lang="zh-CN" altLang="en-US" sz="200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。</a:t>
            </a:r>
            <a:endParaRPr lang="zh-CN" altLang="en-US" sz="200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00405" y="1038225"/>
            <a:ext cx="9144000" cy="939165"/>
          </a:xfrm>
        </p:spPr>
        <p:txBody>
          <a:bodyPr>
            <a:normAutofit/>
          </a:bodyPr>
          <a:lstStyle/>
          <a:p>
            <a:pPr algn="l"/>
            <a:r>
              <a:rPr lang="zh-CN" altLang="zh-CN" sz="3200"/>
              <a:t>三、问题处理</a:t>
            </a:r>
            <a:endParaRPr lang="zh-CN" altLang="zh-CN" sz="3200"/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 smtClean="0">
                <a:ea typeface="微软雅黑" panose="020B0503020204020204" pitchFamily="34" charset="-122"/>
              </a:rPr>
              <a:t>谢谢</a:t>
            </a:r>
            <a:endParaRPr lang="zh-CN" altLang="en-US" dirty="0"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4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  <p:tag name="KSO_WM_UNIT_INDEX" val="4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5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  <p:tag name="KSO_WM_UNIT_INDEX" val="5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1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1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3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3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4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4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5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5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6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6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1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4"/>
  <p:tag name="KSO_WM_UNIT_LAYERLEVEL" val="1"/>
  <p:tag name="KSO_WM_TAG_VERSION" val="1.0"/>
  <p:tag name="KSO_WM_BEAUTIFY_FLAG" val="#wm#"/>
  <p:tag name="KSO_WM_SLIDE_BACKGROUND_TYPE" val="leftRight"/>
  <p:tag name="KSO_WM_SLIDE_BK_DARK_LIGHT" val="2"/>
  <p:tag name="KSO_WM_UNIT_TYPE" val="i"/>
  <p:tag name="KSO_WM_UNIT_INDEX" val="4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5"/>
  <p:tag name="KSO_WM_UNIT_LAYERLEVEL" val="1"/>
  <p:tag name="KSO_WM_TAG_VERSION" val="1.0"/>
  <p:tag name="KSO_WM_BEAUTIFY_FLAG" val="#wm#"/>
  <p:tag name="KSO_WM_SLIDE_BACKGROUND_TYPE" val="leftRight"/>
  <p:tag name="KSO_WM_SLIDE_BK_DARK_LIGHT" val="2"/>
  <p:tag name="KSO_WM_UNIT_TYPE" val="i"/>
  <p:tag name="KSO_WM_UNIT_INDEX" val="5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1"/>
</p:tagLst>
</file>

<file path=ppt/tags/tag13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4"/>
  <p:tag name="KSO_WM_UNIT_LAYERLEVEL" val="1"/>
  <p:tag name="KSO_WM_TAG_VERSION" val="1.0"/>
  <p:tag name="KSO_WM_BEAUTIFY_FLAG" val="#wm#"/>
  <p:tag name="KSO_WM_SLIDE_BACKGROUND_TYPE" val="topBottom"/>
  <p:tag name="KSO_WM_SLIDE_BK_DARK_LIGHT" val="2"/>
  <p:tag name="KSO_WM_UNIT_TYPE" val="i"/>
  <p:tag name="KSO_WM_UNIT_INDEX" val="4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5"/>
  <p:tag name="KSO_WM_UNIT_LAYERLEVEL" val="1"/>
  <p:tag name="KSO_WM_TAG_VERSION" val="1.0"/>
  <p:tag name="KSO_WM_BEAUTIFY_FLAG" val="#wm#"/>
  <p:tag name="KSO_WM_SLIDE_BACKGROUND_TYPE" val="topBottom"/>
  <p:tag name="KSO_WM_SLIDE_BK_DARK_LIGHT" val="2"/>
  <p:tag name="KSO_WM_UNIT_TYPE" val="i"/>
  <p:tag name="KSO_WM_UNIT_INDEX" val="5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1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SLIDE_BACKGROUND_TYPE" val="navigation"/>
  <p:tag name="KSO_WM_SLIDE_BK_DARK_LIGHT" val="2"/>
  <p:tag name="KSO_WM_UNIT_TYPE" val="i"/>
  <p:tag name="KSO_WM_UNIT_INDEX" val="1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2"/>
  <p:tag name="KSO_WM_UNIT_LAYERLEVEL" val="1"/>
  <p:tag name="KSO_WM_TAG_VERSION" val="1.0"/>
  <p:tag name="KSO_WM_BEAUTIFY_FLAG" val="#wm#"/>
  <p:tag name="KSO_WM_SLIDE_BACKGROUND_TYPE" val="navigation"/>
  <p:tag name="KSO_WM_SLIDE_BK_DARK_LIGHT" val="2"/>
  <p:tag name="KSO_WM_UNIT_TYPE" val="i"/>
  <p:tag name="KSO_WM_UNIT_INDEX" val="2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3"/>
  <p:tag name="KSO_WM_UNIT_LAYERLEVEL" val="1"/>
  <p:tag name="KSO_WM_TAG_VERSION" val="1.0"/>
  <p:tag name="KSO_WM_BEAUTIFY_FLAG" val="#wm#"/>
  <p:tag name="KSO_WM_SLIDE_BACKGROUND_TYPE" val="navigation"/>
  <p:tag name="KSO_WM_SLIDE_BK_DARK_LIGHT" val="2"/>
  <p:tag name="KSO_WM_UNIT_TYPE" val="i"/>
  <p:tag name="KSO_WM_UNIT_INDEX" val="3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1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47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47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0"/>
  <p:tag name="KSO_WM_TAG_VERSION" val="1.0"/>
  <p:tag name="KSO_WM_BEAUTIFY_FLAG" val="#wm#"/>
  <p:tag name="KSO_WM_TEMPLATE_CATEGORY" val="custom"/>
  <p:tag name="KSO_WM_TEMPLATE_INDEX" val="20202647"/>
  <p:tag name="KSO_WM_TEMPLATE_THUMBS_INDEX" val="1、5、6、7、8、9、10、11、12、13、14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7"/>
  <p:tag name="KSO_WM_UNIT_ID" val="_1*y*7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6"/>
  <p:tag name="KSO_WM_UNIT_ID" val="_1*y*6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5"/>
  <p:tag name="KSO_WM_UNIT_ID" val="_1*y*5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4"/>
  <p:tag name="KSO_WM_UNIT_ID" val="_1*y*4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2"/>
  <p:tag name="KSO_WM_UNIT_ID" val="_1*y*2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3"/>
  <p:tag name="KSO_WM_UNIT_ID" val="_1*y*3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"/>
  <p:tag name="KSO_WM_UNIT_ID" val="_1*y*1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8"/>
  <p:tag name="KSO_WM_UNIT_ID" val="_1*y*8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3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9*i*1"/>
  <p:tag name="KSO_WM_UNIT_BK_DARK_LIGHT" val="2"/>
  <p:tag name="KSO_WM_UNIT_LAYERLEVEL" val="1"/>
  <p:tag name="KSO_WM_TAG_VERSION" val="1.0"/>
  <p:tag name="KSO_WM_BEAUTIFY_FLAG" val="#wm#"/>
</p:tagLst>
</file>

<file path=ppt/tags/tag3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3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0*i*1"/>
  <p:tag name="KSO_WM_UNIT_BK_DARK_LIGHT" val="2"/>
  <p:tag name="KSO_WM_UNIT_LAYERLEVEL" val="1"/>
  <p:tag name="KSO_WM_TAG_VERSION" val="1.0"/>
  <p:tag name="KSO_WM_BEAUTIFY_FLAG" val="#wm#"/>
</p:tagLst>
</file>

<file path=ppt/tags/tag3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5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5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5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0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6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36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6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6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6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37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7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7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38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39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40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4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0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0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0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0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0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0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0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0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41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1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41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1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1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1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1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1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1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2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2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42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20"/>
</p:tagLst>
</file>

<file path=ppt/tags/tag4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620"/>
</p:tagLst>
</file>

<file path=ppt/tags/tag4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39.xml><?xml version="1.0" encoding="utf-8"?>
<p:tagLst xmlns:p="http://schemas.openxmlformats.org/presentationml/2006/main">
  <p:tag name="KSO_WM_TEMPLATE_THUMBS_INDEX" val="1、4、7、8、9、10、11、12、13、14、15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2620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620_1*a*1"/>
  <p:tag name="KSO_WM_TEMPLATE_CATEGORY" val="custom"/>
  <p:tag name="KSO_WM_TEMPLATE_INDEX" val="20202620"/>
  <p:tag name="KSO_WM_UNIT_LAYERLEVEL" val="1"/>
  <p:tag name="KSO_WM_TAG_VERSION" val="1.0"/>
  <p:tag name="KSO_WM_BEAUTIFY_FLAG" val="#wm#"/>
  <p:tag name="KSO_WM_UNIT_PRESET_TEXT" val="简约工作汇报"/>
</p:tagLst>
</file>

<file path=ppt/tags/tag44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3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2620_1*b*1"/>
  <p:tag name="KSO_WM_TEMPLATE_CATEGORY" val="custom"/>
  <p:tag name="KSO_WM_TEMPLATE_INDEX" val="20202620"/>
  <p:tag name="KSO_WM_UNIT_LAYERLEVEL" val="1"/>
  <p:tag name="KSO_WM_TAG_VERSION" val="1.0"/>
  <p:tag name="KSO_WM_BEAUTIFY_FLAG" val="#wm#"/>
  <p:tag name="KSO_WM_UNIT_PRESET_TEXT" val="单击此处添加副标题"/>
</p:tagLst>
</file>

<file path=ppt/tags/tag442.xml><?xml version="1.0" encoding="utf-8"?>
<p:tagLst xmlns:p="http://schemas.openxmlformats.org/presentationml/2006/main">
  <p:tag name="KSO_WM_TEMPLATE_THUMBS_INDEX" val="1、4、7、8、9、10、11、12、13、14、15"/>
  <p:tag name="KSO_WM_SLIDE_ID" val="custom20202620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2620"/>
  <p:tag name="KSO_WM_SLIDE_LAYOUT" val="a_b"/>
  <p:tag name="KSO_WM_SLIDE_LAYOUT_CNT" val="1_3"/>
</p:tagLst>
</file>

<file path=ppt/tags/tag4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9*a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0"/>
  <p:tag name="KSO_WM_UNIT_TYPE" val="a"/>
  <p:tag name="KSO_WM_UNIT_INDEX" val="1"/>
</p:tagLst>
</file>

<file path=ppt/tags/tag4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9*f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PRESET_TEXT" val="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"/>
  <p:tag name="KSO_WM_UNIT_NOCLEAR" val="0"/>
  <p:tag name="KSO_WM_UNIT_VALUE" val="216"/>
  <p:tag name="KSO_WM_UNIT_TYPE" val="f"/>
  <p:tag name="KSO_WM_UNIT_INDEX" val="1"/>
</p:tagLst>
</file>

<file path=ppt/tags/tag445.xml><?xml version="1.0" encoding="utf-8"?>
<p:tagLst xmlns:p="http://schemas.openxmlformats.org/presentationml/2006/main">
  <p:tag name="KSO_WM_SLIDE_ID" val="custom20202647_9"/>
  <p:tag name="KSO_WM_TEMPLATE_SUBCATEGORY" val="0"/>
  <p:tag name="KSO_WM_SLIDE_ITEM_CNT" val="0"/>
  <p:tag name="KSO_WM_SLIDE_INDEX" val="9"/>
  <p:tag name="KSO_WM_TAG_VERSION" val="1.0"/>
  <p:tag name="KSO_WM_BEAUTIFY_FLAG" val="#wm#"/>
  <p:tag name="KSO_WM_TEMPLATE_CATEGORY" val="custom"/>
  <p:tag name="KSO_WM_TEMPLATE_INDEX" val="20202647"/>
  <p:tag name="KSO_WM_SLIDE_TYPE" val="text"/>
  <p:tag name="KSO_WM_SLIDE_SUBTYPE" val="picTxt"/>
  <p:tag name="KSO_WM_SLIDE_SIZE" val="866*400"/>
  <p:tag name="KSO_WM_SLIDE_POSITION" val="45*60"/>
  <p:tag name="KSO_WM_SLIDE_LAYOUT" val="a_d_f"/>
  <p:tag name="KSO_WM_SLIDE_LAYOUT_CNT" val="1_1_1"/>
  <p:tag name="KSO_WM_TEMPLATE_MASTER_TYPE" val="1"/>
  <p:tag name="KSO_WM_TEMPLATE_COLOR_TYPE" val="1"/>
</p:tagLst>
</file>

<file path=ppt/tags/tag4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0*f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PRESET_TEXT" val="点击此处添加正文，文字是您思想的提炼，为了演示发布的良好效果，请言简意赅的阐述您的观点。"/>
  <p:tag name="KSO_WM_UNIT_NOCLEAR" val="0"/>
  <p:tag name="KSO_WM_UNIT_VALUE" val="106"/>
  <p:tag name="KSO_WM_UNIT_TYPE" val="f"/>
  <p:tag name="KSO_WM_UNIT_INDEX" val="1"/>
</p:tagLst>
</file>

<file path=ppt/tags/tag447.xml><?xml version="1.0" encoding="utf-8"?>
<p:tagLst xmlns:p="http://schemas.openxmlformats.org/presentationml/2006/main">
  <p:tag name="KSO_WM_SLIDE_ID" val="custom20202647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2647"/>
  <p:tag name="KSO_WM_SLIDE_TYPE" val="text"/>
  <p:tag name="KSO_WM_SLIDE_SUBTYPE" val="picTxt"/>
  <p:tag name="KSO_WM_SLIDE_SIZE" val="864*429"/>
  <p:tag name="KSO_WM_SLIDE_POSITION" val="48*61"/>
  <p:tag name="KSO_WM_SLIDE_LAYOUT" val="a_d_f"/>
  <p:tag name="KSO_WM_SLIDE_LAYOUT_CNT" val="1_1_1"/>
  <p:tag name="KSO_WM_TEMPLATE_MASTER_TYPE" val="1"/>
  <p:tag name="KSO_WM_TEMPLATE_COLOR_TYPE" val="1"/>
</p:tagLst>
</file>

<file path=ppt/tags/tag4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0*a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30"/>
  <p:tag name="KSO_WM_UNIT_TYPE" val="a"/>
  <p:tag name="KSO_WM_UNIT_INDEX" val="1"/>
</p:tagLst>
</file>

<file path=ppt/tags/tag4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0*f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PRESET_TEXT" val="点击此处添加正文，文字是您思想的提炼，为了演示发布的良好效果，请言简意赅的阐述您的观点。"/>
  <p:tag name="KSO_WM_UNIT_NOCLEAR" val="0"/>
  <p:tag name="KSO_WM_UNIT_VALUE" val="106"/>
  <p:tag name="KSO_WM_UNIT_TYPE" val="f"/>
  <p:tag name="KSO_WM_UNIT_INDEX" val="1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0.xml><?xml version="1.0" encoding="utf-8"?>
<p:tagLst xmlns:p="http://schemas.openxmlformats.org/presentationml/2006/main">
  <p:tag name="KSO_WM_SLIDE_ID" val="custom20202647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2647"/>
  <p:tag name="KSO_WM_SLIDE_TYPE" val="text"/>
  <p:tag name="KSO_WM_SLIDE_SUBTYPE" val="picTxt"/>
  <p:tag name="KSO_WM_SLIDE_SIZE" val="864*429"/>
  <p:tag name="KSO_WM_SLIDE_POSITION" val="48*61"/>
  <p:tag name="KSO_WM_SLIDE_LAYOUT" val="a_d_f"/>
  <p:tag name="KSO_WM_SLIDE_LAYOUT_CNT" val="1_1_1"/>
  <p:tag name="KSO_WM_TEMPLATE_MASTER_TYPE" val="1"/>
  <p:tag name="KSO_WM_TEMPLATE_COLOR_TYPE" val="1"/>
</p:tagLst>
</file>

<file path=ppt/tags/tag4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3*f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</p:tagLst>
</file>

<file path=ppt/tags/tag4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647_10*a*1"/>
  <p:tag name="KSO_WM_TEMPLATE_CATEGORY" val="custom"/>
  <p:tag name="KSO_WM_TEMPLATE_INDEX" val="20202647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30"/>
  <p:tag name="KSO_WM_UNIT_TYPE" val="a"/>
  <p:tag name="KSO_WM_UNIT_INDEX" val="1"/>
</p:tagLst>
</file>

<file path=ppt/tags/tag453.xml><?xml version="1.0" encoding="utf-8"?>
<p:tagLst xmlns:p="http://schemas.openxmlformats.org/presentationml/2006/main">
  <p:tag name="KSO_WM_SLIDE_ID" val="custom20202647_13"/>
  <p:tag name="KSO_WM_TEMPLATE_SUBCATEGORY" val="0"/>
  <p:tag name="KSO_WM_SLIDE_ITEM_CNT" val="0"/>
  <p:tag name="KSO_WM_SLIDE_INDEX" val="13"/>
  <p:tag name="KSO_WM_TAG_VERSION" val="1.0"/>
  <p:tag name="KSO_WM_BEAUTIFY_FLAG" val="#wm#"/>
  <p:tag name="KSO_WM_TEMPLATE_CATEGORY" val="custom"/>
  <p:tag name="KSO_WM_TEMPLATE_INDEX" val="20202647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454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620_15*a*1"/>
  <p:tag name="KSO_WM_TEMPLATE_CATEGORY" val="custom"/>
  <p:tag name="KSO_WM_TEMPLATE_INDEX" val="20202620"/>
  <p:tag name="KSO_WM_UNIT_LAYERLEVEL" val="1"/>
  <p:tag name="KSO_WM_TAG_VERSION" val="1.0"/>
  <p:tag name="KSO_WM_BEAUTIFY_FLAG" val="#wm#"/>
  <p:tag name="KSO_WM_UNIT_PRESET_TEXT" val="谢谢观看"/>
</p:tagLst>
</file>

<file path=ppt/tags/tag455.xml><?xml version="1.0" encoding="utf-8"?>
<p:tagLst xmlns:p="http://schemas.openxmlformats.org/presentationml/2006/main">
  <p:tag name="KSO_WM_SLIDE_ID" val="custom20202620_1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2620"/>
  <p:tag name="KSO_WM_SLIDE_LAYOUT" val="a_b"/>
  <p:tag name="KSO_WM_SLIDE_LAYOUT_CNT" val="1_1"/>
</p:tagLst>
</file>

<file path=ppt/tags/tag456.xml><?xml version="1.0" encoding="utf-8"?>
<p:tagLst xmlns:p="http://schemas.openxmlformats.org/presentationml/2006/main">
  <p:tag name="commondata" val="eyJoZGlkIjoiZDBkNDE5YWQzZDNmMjRiZTQ4MTJhODBmNGI5YTYxZGUifQ==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i*4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4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i*5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5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9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2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i*1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i*3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3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4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4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i*5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5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i*6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6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0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1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1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3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3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4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4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5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5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i*6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  <p:tag name="KSO_WM_UNIT_INDEX" val="6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自定义 53">
      <a:dk1>
        <a:srgbClr val="000000"/>
      </a:dk1>
      <a:lt1>
        <a:srgbClr val="FFFFFF"/>
      </a:lt1>
      <a:dk2>
        <a:srgbClr val="EDEDED"/>
      </a:dk2>
      <a:lt2>
        <a:srgbClr val="FFFFFF"/>
      </a:lt2>
      <a:accent1>
        <a:srgbClr val="083473"/>
      </a:accent1>
      <a:accent2>
        <a:srgbClr val="455BAA"/>
      </a:accent2>
      <a:accent3>
        <a:srgbClr val="794A83"/>
      </a:accent3>
      <a:accent4>
        <a:srgbClr val="A73D65"/>
      </a:accent4>
      <a:accent5>
        <a:srgbClr val="A02839"/>
      </a:accent5>
      <a:accent6>
        <a:srgbClr val="AD2019"/>
      </a:accent6>
      <a:hlink>
        <a:srgbClr val="2D4AAD"/>
      </a:hlink>
      <a:folHlink>
        <a:srgbClr val="491E44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​​">
  <a:themeElements>
    <a:clrScheme name="自定义 23">
      <a:dk1>
        <a:srgbClr val="000000"/>
      </a:dk1>
      <a:lt1>
        <a:srgbClr val="FFFFFF"/>
      </a:lt1>
      <a:dk2>
        <a:srgbClr val="F0F0EF"/>
      </a:dk2>
      <a:lt2>
        <a:srgbClr val="FFFFFF"/>
      </a:lt2>
      <a:accent1>
        <a:srgbClr val="E2B08A"/>
      </a:accent1>
      <a:accent2>
        <a:srgbClr val="EDA499"/>
      </a:accent2>
      <a:accent3>
        <a:srgbClr val="EB9EAF"/>
      </a:accent3>
      <a:accent4>
        <a:srgbClr val="DDA0C7"/>
      </a:accent4>
      <a:accent5>
        <a:srgbClr val="C1A6D9"/>
      </a:accent5>
      <a:accent6>
        <a:srgbClr val="9FAEE0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63500">
          <a:solidFill>
            <a:srgbClr val="C4AC6A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53">
    <a:dk1>
      <a:srgbClr val="000000"/>
    </a:dk1>
    <a:lt1>
      <a:srgbClr val="FFFFFF"/>
    </a:lt1>
    <a:dk2>
      <a:srgbClr val="EDEDED"/>
    </a:dk2>
    <a:lt2>
      <a:srgbClr val="FFFFFF"/>
    </a:lt2>
    <a:accent1>
      <a:srgbClr val="083473"/>
    </a:accent1>
    <a:accent2>
      <a:srgbClr val="455BAA"/>
    </a:accent2>
    <a:accent3>
      <a:srgbClr val="794A83"/>
    </a:accent3>
    <a:accent4>
      <a:srgbClr val="A73D65"/>
    </a:accent4>
    <a:accent5>
      <a:srgbClr val="A02839"/>
    </a:accent5>
    <a:accent6>
      <a:srgbClr val="AD2019"/>
    </a:accent6>
    <a:hlink>
      <a:srgbClr val="2D4AAD"/>
    </a:hlink>
    <a:folHlink>
      <a:srgbClr val="491E44"/>
    </a:folHlink>
  </a:clrScheme>
</a:themeOverride>
</file>

<file path=ppt/theme/themeOverride2.xml><?xml version="1.0" encoding="utf-8"?>
<a:themeOverride xmlns:a="http://schemas.openxmlformats.org/drawingml/2006/main">
  <a:clrScheme name="自定义 53">
    <a:dk1>
      <a:srgbClr val="000000"/>
    </a:dk1>
    <a:lt1>
      <a:srgbClr val="FFFFFF"/>
    </a:lt1>
    <a:dk2>
      <a:srgbClr val="EDEDED"/>
    </a:dk2>
    <a:lt2>
      <a:srgbClr val="FFFFFF"/>
    </a:lt2>
    <a:accent1>
      <a:srgbClr val="083473"/>
    </a:accent1>
    <a:accent2>
      <a:srgbClr val="455BAA"/>
    </a:accent2>
    <a:accent3>
      <a:srgbClr val="794A83"/>
    </a:accent3>
    <a:accent4>
      <a:srgbClr val="A73D65"/>
    </a:accent4>
    <a:accent5>
      <a:srgbClr val="A02839"/>
    </a:accent5>
    <a:accent6>
      <a:srgbClr val="AD2019"/>
    </a:accent6>
    <a:hlink>
      <a:srgbClr val="2D4AAD"/>
    </a:hlink>
    <a:folHlink>
      <a:srgbClr val="491E44"/>
    </a:folHlink>
  </a:clrScheme>
</a:themeOverride>
</file>

<file path=ppt/theme/themeOverride3.xml><?xml version="1.0" encoding="utf-8"?>
<a:themeOverride xmlns:a="http://schemas.openxmlformats.org/drawingml/2006/main">
  <a:clrScheme name="自定义 53">
    <a:dk1>
      <a:srgbClr val="000000"/>
    </a:dk1>
    <a:lt1>
      <a:srgbClr val="FFFFFF"/>
    </a:lt1>
    <a:dk2>
      <a:srgbClr val="EDEDED"/>
    </a:dk2>
    <a:lt2>
      <a:srgbClr val="FFFFFF"/>
    </a:lt2>
    <a:accent1>
      <a:srgbClr val="083473"/>
    </a:accent1>
    <a:accent2>
      <a:srgbClr val="455BAA"/>
    </a:accent2>
    <a:accent3>
      <a:srgbClr val="794A83"/>
    </a:accent3>
    <a:accent4>
      <a:srgbClr val="A73D65"/>
    </a:accent4>
    <a:accent5>
      <a:srgbClr val="A02839"/>
    </a:accent5>
    <a:accent6>
      <a:srgbClr val="AD2019"/>
    </a:accent6>
    <a:hlink>
      <a:srgbClr val="2D4AAD"/>
    </a:hlink>
    <a:folHlink>
      <a:srgbClr val="491E44"/>
    </a:folHlink>
  </a:clrScheme>
</a:themeOverride>
</file>

<file path=ppt/theme/themeOverride4.xml><?xml version="1.0" encoding="utf-8"?>
<a:themeOverride xmlns:a="http://schemas.openxmlformats.org/drawingml/2006/main">
  <a:clrScheme name="自定义 53">
    <a:dk1>
      <a:srgbClr val="000000"/>
    </a:dk1>
    <a:lt1>
      <a:srgbClr val="FFFFFF"/>
    </a:lt1>
    <a:dk2>
      <a:srgbClr val="EDEDED"/>
    </a:dk2>
    <a:lt2>
      <a:srgbClr val="FFFFFF"/>
    </a:lt2>
    <a:accent1>
      <a:srgbClr val="083473"/>
    </a:accent1>
    <a:accent2>
      <a:srgbClr val="455BAA"/>
    </a:accent2>
    <a:accent3>
      <a:srgbClr val="794A83"/>
    </a:accent3>
    <a:accent4>
      <a:srgbClr val="A73D65"/>
    </a:accent4>
    <a:accent5>
      <a:srgbClr val="A02839"/>
    </a:accent5>
    <a:accent6>
      <a:srgbClr val="AD2019"/>
    </a:accent6>
    <a:hlink>
      <a:srgbClr val="2D4AAD"/>
    </a:hlink>
    <a:folHlink>
      <a:srgbClr val="491E44"/>
    </a:folHlink>
  </a:clrScheme>
</a:themeOverride>
</file>

<file path=ppt/theme/themeOverride5.xml><?xml version="1.0" encoding="utf-8"?>
<a:themeOverride xmlns:a="http://schemas.openxmlformats.org/drawingml/2006/main">
  <a:clrScheme name="自定义 23">
    <a:dk1>
      <a:srgbClr val="000000"/>
    </a:dk1>
    <a:lt1>
      <a:srgbClr val="FFFFFF"/>
    </a:lt1>
    <a:dk2>
      <a:srgbClr val="F0F0EF"/>
    </a:dk2>
    <a:lt2>
      <a:srgbClr val="FFFFFF"/>
    </a:lt2>
    <a:accent1>
      <a:srgbClr val="E2B08A"/>
    </a:accent1>
    <a:accent2>
      <a:srgbClr val="EDA499"/>
    </a:accent2>
    <a:accent3>
      <a:srgbClr val="EB9EAF"/>
    </a:accent3>
    <a:accent4>
      <a:srgbClr val="DDA0C7"/>
    </a:accent4>
    <a:accent5>
      <a:srgbClr val="C1A6D9"/>
    </a:accent5>
    <a:accent6>
      <a:srgbClr val="9FAEE0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330</Words>
  <Application>WPS 演示</Application>
  <PresentationFormat>宽屏</PresentationFormat>
  <Paragraphs>24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汉仪旗黑-85S</vt:lpstr>
      <vt:lpstr>黑体</vt:lpstr>
      <vt:lpstr>等线</vt:lpstr>
      <vt:lpstr>Arial Unicode MS</vt:lpstr>
      <vt:lpstr>Calibri</vt:lpstr>
      <vt:lpstr>1_Office 主题​​</vt:lpstr>
      <vt:lpstr>3_Office 主题​​</vt:lpstr>
      <vt:lpstr>教师本科课程工作量确认流程</vt:lpstr>
      <vt:lpstr>一、确认流程</vt:lpstr>
      <vt:lpstr>PowerPoint 演示文稿</vt:lpstr>
      <vt:lpstr>二、历年工作量查询</vt:lpstr>
      <vt:lpstr>三、问题处理</vt:lpstr>
      <vt:lpstr>谢谢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教师工作量确认流程</dc:title>
  <dc:creator>whuang</dc:creator>
  <cp:lastModifiedBy>宋颖</cp:lastModifiedBy>
  <cp:revision>37</cp:revision>
  <dcterms:created xsi:type="dcterms:W3CDTF">2017-05-16T01:33:00Z</dcterms:created>
  <dcterms:modified xsi:type="dcterms:W3CDTF">2025-06-18T10:03:06Z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84A2451C6DA642D793ADEF5DF7BECF42_12</vt:lpwstr>
  </property>
</Properties>
</file>