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11"/>
  </p:handoutMasterIdLst>
  <p:sldIdLst>
    <p:sldId id="266" r:id="rId3"/>
    <p:sldId id="258" r:id="rId4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9" d="100"/>
          <a:sy n="69" d="100"/>
        </p:scale>
        <p:origin x="58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60F3A-D55C-4BD5-B531-7931E0B206A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FF91A-F113-42F9-9217-281B1A667F2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9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40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lstStyle/>
          <a:p>
            <a:pPr lvl="0" indent="0" defTabSz="914400">
              <a:spcBef>
                <a:spcPct val="0"/>
              </a:spcBef>
              <a:spcAft>
                <a:spcPct val="0"/>
              </a:spcAft>
              <a:buNone/>
            </a:pPr>
            <a:endParaRPr lang="zh-CN" altLang="en-US" dirty="0"/>
          </a:p>
          <a:p>
            <a:pPr lvl="0" indent="0" defTabSz="914400"/>
            <a:endParaRPr lang="zh-CN" altLang="en-US" dirty="0"/>
          </a:p>
        </p:txBody>
      </p:sp>
      <p:sp>
        <p:nvSpPr>
          <p:cNvPr id="1048741" name="灯片编号占位符 3"/>
          <p:cNvSpPr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b"/>
          <a:lstStyle/>
          <a:p>
            <a:pPr lvl="0" indent="0" algn="r"/>
            <a:fld id="{9A0DB2DC-4C9A-4742-B13C-FB6460FD3503}" type="slidenum">
              <a:rPr lang="zh-CN" altLang="en-US" sz="1200">
                <a:latin typeface="Calibri" panose="020F050202020403020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9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40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lstStyle/>
          <a:p>
            <a:pPr lvl="0" indent="0" defTabSz="914400">
              <a:spcBef>
                <a:spcPct val="0"/>
              </a:spcBef>
              <a:spcAft>
                <a:spcPct val="0"/>
              </a:spcAft>
              <a:buNone/>
            </a:pPr>
            <a:endParaRPr lang="zh-CN" altLang="en-US" dirty="0"/>
          </a:p>
          <a:p>
            <a:pPr lvl="0" indent="0" defTabSz="914400"/>
            <a:endParaRPr lang="zh-CN" altLang="en-US" dirty="0"/>
          </a:p>
        </p:txBody>
      </p:sp>
      <p:sp>
        <p:nvSpPr>
          <p:cNvPr id="1048741" name="灯片编号占位符 3"/>
          <p:cNvSpPr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b"/>
          <a:lstStyle/>
          <a:p>
            <a:pPr lvl="0" indent="0" algn="r"/>
            <a:fld id="{9A0DB2DC-4C9A-4742-B13C-FB6460FD3503}" type="slidenum">
              <a:rPr lang="zh-CN" altLang="en-US" sz="1200">
                <a:latin typeface="Calibri" panose="020F050202020403020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9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40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lstStyle/>
          <a:p>
            <a:pPr lvl="0" indent="0" defTabSz="914400">
              <a:spcBef>
                <a:spcPct val="0"/>
              </a:spcBef>
              <a:spcAft>
                <a:spcPct val="0"/>
              </a:spcAft>
              <a:buNone/>
            </a:pPr>
            <a:endParaRPr lang="zh-CN" altLang="en-US" dirty="0"/>
          </a:p>
          <a:p>
            <a:pPr lvl="0" indent="0" defTabSz="914400"/>
            <a:endParaRPr lang="zh-CN" altLang="en-US" dirty="0"/>
          </a:p>
        </p:txBody>
      </p:sp>
      <p:sp>
        <p:nvSpPr>
          <p:cNvPr id="1048741" name="灯片编号占位符 3"/>
          <p:cNvSpPr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b"/>
          <a:lstStyle/>
          <a:p>
            <a:pPr lvl="0" indent="0" algn="r"/>
            <a:fld id="{9A0DB2DC-4C9A-4742-B13C-FB6460FD3503}" type="slidenum">
              <a:rPr lang="zh-CN" altLang="en-US" sz="1200">
                <a:latin typeface="Calibri" panose="020F050202020403020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9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40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lstStyle/>
          <a:p>
            <a:pPr lvl="0" indent="0" defTabSz="914400">
              <a:spcBef>
                <a:spcPct val="0"/>
              </a:spcBef>
              <a:spcAft>
                <a:spcPct val="0"/>
              </a:spcAft>
              <a:buNone/>
            </a:pPr>
            <a:endParaRPr lang="zh-CN" altLang="en-US" dirty="0"/>
          </a:p>
          <a:p>
            <a:pPr lvl="0" indent="0" defTabSz="914400"/>
            <a:endParaRPr lang="zh-CN" altLang="en-US" dirty="0"/>
          </a:p>
        </p:txBody>
      </p:sp>
      <p:sp>
        <p:nvSpPr>
          <p:cNvPr id="1048741" name="灯片编号占位符 3"/>
          <p:cNvSpPr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b"/>
          <a:lstStyle/>
          <a:p>
            <a:pPr lvl="0" indent="0" algn="r"/>
            <a:fld id="{9A0DB2DC-4C9A-4742-B13C-FB6460FD3503}" type="slidenum">
              <a:rPr lang="zh-CN" altLang="en-US" sz="1200">
                <a:latin typeface="Calibri" panose="020F050202020403020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9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40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lstStyle/>
          <a:p>
            <a:pPr lvl="0" indent="0" defTabSz="914400">
              <a:spcBef>
                <a:spcPct val="0"/>
              </a:spcBef>
              <a:spcAft>
                <a:spcPct val="0"/>
              </a:spcAft>
              <a:buNone/>
            </a:pPr>
            <a:endParaRPr lang="zh-CN" altLang="en-US" dirty="0"/>
          </a:p>
          <a:p>
            <a:pPr lvl="0" indent="0" defTabSz="914400"/>
            <a:endParaRPr lang="zh-CN" altLang="en-US" dirty="0"/>
          </a:p>
        </p:txBody>
      </p:sp>
      <p:sp>
        <p:nvSpPr>
          <p:cNvPr id="1048741" name="灯片编号占位符 3"/>
          <p:cNvSpPr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b"/>
          <a:lstStyle/>
          <a:p>
            <a:pPr lvl="0" indent="0" algn="r"/>
            <a:fld id="{9A0DB2DC-4C9A-4742-B13C-FB6460FD3503}" type="slidenum">
              <a:rPr lang="zh-CN" altLang="en-US" sz="1200">
                <a:latin typeface="Calibri" panose="020F050202020403020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9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40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lstStyle/>
          <a:p>
            <a:pPr lvl="0" indent="0" defTabSz="914400">
              <a:spcBef>
                <a:spcPct val="0"/>
              </a:spcBef>
              <a:spcAft>
                <a:spcPct val="0"/>
              </a:spcAft>
              <a:buNone/>
            </a:pPr>
            <a:endParaRPr lang="zh-CN" altLang="en-US" dirty="0"/>
          </a:p>
          <a:p>
            <a:pPr lvl="0" indent="0" defTabSz="914400"/>
            <a:endParaRPr lang="zh-CN" altLang="en-US" dirty="0"/>
          </a:p>
        </p:txBody>
      </p:sp>
      <p:sp>
        <p:nvSpPr>
          <p:cNvPr id="1048741" name="灯片编号占位符 3"/>
          <p:cNvSpPr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b"/>
          <a:lstStyle/>
          <a:p>
            <a:pPr lvl="0" indent="0" algn="r"/>
            <a:fld id="{9A0DB2DC-4C9A-4742-B13C-FB6460FD3503}" type="slidenum">
              <a:rPr lang="zh-CN" altLang="en-US" sz="1200">
                <a:latin typeface="Calibri" panose="020F050202020403020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968CA-F086-4A67-BE32-1DC44BF897F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4480-24C7-4611-B650-0C36DD588A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968CA-F086-4A67-BE32-1DC44BF897F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4480-24C7-4611-B650-0C36DD588A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968CA-F086-4A67-BE32-1DC44BF897F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4480-24C7-4611-B650-0C36DD588A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日期占位符 4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0880C882-A448-4391-8676-F5947BC890DB}" type="datetimeFigureOut">
              <a:rPr lang="zh-CN" altLang="en-US" strike="noStrike" noProof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fld>
            <a:endParaRPr lang="zh-CN" altLang="en-US" strike="noStrike" noProof="1"/>
          </a:p>
        </p:txBody>
      </p:sp>
      <p:sp>
        <p:nvSpPr>
          <p:cNvPr id="1048681" name="页脚占位符 5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1048682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019DB73F-1E62-4448-A8B4-8FF89C1E1911}" type="slidenum">
              <a:rPr lang="zh-CN" altLang="en-US" strike="noStrike" noProof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日期占位符 4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0880C882-A448-4391-8676-F5947BC890DB}" type="datetimeFigureOut">
              <a:rPr lang="zh-CN" altLang="en-US" strike="noStrike" noProof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fld>
            <a:endParaRPr lang="zh-CN" altLang="en-US" strike="noStrike" noProof="1"/>
          </a:p>
        </p:txBody>
      </p:sp>
      <p:sp>
        <p:nvSpPr>
          <p:cNvPr id="1048681" name="页脚占位符 5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1048682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019DB73F-1E62-4448-A8B4-8FF89C1E1911}" type="slidenum">
              <a:rPr lang="zh-CN" altLang="en-US" strike="noStrike" noProof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日期占位符 4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0880C882-A448-4391-8676-F5947BC890DB}" type="datetimeFigureOut">
              <a:rPr lang="zh-CN" altLang="en-US" strike="noStrike" noProof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fld>
            <a:endParaRPr lang="zh-CN" altLang="en-US" strike="noStrike" noProof="1"/>
          </a:p>
        </p:txBody>
      </p:sp>
      <p:sp>
        <p:nvSpPr>
          <p:cNvPr id="1048681" name="页脚占位符 5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1048682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019DB73F-1E62-4448-A8B4-8FF89C1E1911}" type="slidenum">
              <a:rPr lang="zh-CN" altLang="en-US" strike="noStrike" noProof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日期占位符 4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0880C882-A448-4391-8676-F5947BC890DB}" type="datetimeFigureOut">
              <a:rPr lang="zh-CN" altLang="en-US" strike="noStrike" noProof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fld>
            <a:endParaRPr lang="zh-CN" altLang="en-US" strike="noStrike" noProof="1"/>
          </a:p>
        </p:txBody>
      </p:sp>
      <p:sp>
        <p:nvSpPr>
          <p:cNvPr id="1048681" name="页脚占位符 5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1048682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019DB73F-1E62-4448-A8B4-8FF89C1E1911}" type="slidenum">
              <a:rPr lang="zh-CN" altLang="en-US" strike="noStrike" noProof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日期占位符 4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0880C882-A448-4391-8676-F5947BC890DB}" type="datetimeFigureOut">
              <a:rPr lang="zh-CN" altLang="en-US" strike="noStrike" noProof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fld>
            <a:endParaRPr lang="zh-CN" altLang="en-US" strike="noStrike" noProof="1"/>
          </a:p>
        </p:txBody>
      </p:sp>
      <p:sp>
        <p:nvSpPr>
          <p:cNvPr id="1048681" name="页脚占位符 5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1048682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019DB73F-1E62-4448-A8B4-8FF89C1E1911}" type="slidenum">
              <a:rPr lang="zh-CN" altLang="en-US" strike="noStrike" noProof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日期占位符 4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0880C882-A448-4391-8676-F5947BC890DB}" type="datetimeFigureOut">
              <a:rPr lang="zh-CN" altLang="en-US" strike="noStrike" noProof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fld>
            <a:endParaRPr lang="zh-CN" altLang="en-US" strike="noStrike" noProof="1"/>
          </a:p>
        </p:txBody>
      </p:sp>
      <p:sp>
        <p:nvSpPr>
          <p:cNvPr id="1048681" name="页脚占位符 5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1048682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019DB73F-1E62-4448-A8B4-8FF89C1E1911}" type="slidenum">
              <a:rPr lang="zh-CN" altLang="en-US" strike="noStrike" noProof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968CA-F086-4A67-BE32-1DC44BF897F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4480-24C7-4611-B650-0C36DD588A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968CA-F086-4A67-BE32-1DC44BF897F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4480-24C7-4611-B650-0C36DD588A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968CA-F086-4A67-BE32-1DC44BF897F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4480-24C7-4611-B650-0C36DD588A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968CA-F086-4A67-BE32-1DC44BF897FB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4480-24C7-4611-B650-0C36DD588A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968CA-F086-4A67-BE32-1DC44BF897F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4480-24C7-4611-B650-0C36DD588A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968CA-F086-4A67-BE32-1DC44BF897FB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4480-24C7-4611-B650-0C36DD588A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968CA-F086-4A67-BE32-1DC44BF897F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4480-24C7-4611-B650-0C36DD588A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968CA-F086-4A67-BE32-1DC44BF897F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4480-24C7-4611-B650-0C36DD588A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968CA-F086-4A67-BE32-1DC44BF897F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C4480-24C7-4611-B650-0C36DD588A0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4.xml"/><Relationship Id="rId2" Type="http://schemas.openxmlformats.org/officeDocument/2006/relationships/image" Target="../media/image3.png"/><Relationship Id="rId1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15.xml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16.xml"/><Relationship Id="rId2" Type="http://schemas.openxmlformats.org/officeDocument/2006/relationships/image" Target="../media/image7.jpeg"/><Relationship Id="rId1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74825" y="2349501"/>
            <a:ext cx="8497888" cy="1220788"/>
          </a:xfrm>
        </p:spPr>
        <p:txBody>
          <a:bodyPr anchor="ctr">
            <a:normAutofit/>
          </a:bodyPr>
          <a:lstStyle/>
          <a:p>
            <a:pPr>
              <a:lnSpc>
                <a:spcPct val="130000"/>
              </a:lnSpc>
            </a:pPr>
            <a:r>
              <a:rPr lang="en-US" altLang="zh-CN" sz="3200" b="1" dirty="0" smtClean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PPT</a:t>
            </a:r>
            <a:r>
              <a:rPr lang="zh-CN" altLang="en-US" sz="3200" b="1" dirty="0" smtClean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述职材料（配音版）制作</a:t>
            </a:r>
            <a:endParaRPr lang="zh-CN" altLang="zh-CN" sz="36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-23441" y="1828800"/>
            <a:ext cx="12240000" cy="0"/>
          </a:xfrm>
          <a:prstGeom prst="line">
            <a:avLst/>
          </a:prstGeom>
          <a:noFill/>
          <a:ln w="28575">
            <a:solidFill>
              <a:srgbClr val="9E0848"/>
            </a:solidFill>
            <a:round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-11716" y="6330435"/>
            <a:ext cx="12204000" cy="369332"/>
          </a:xfrm>
          <a:prstGeom prst="rect">
            <a:avLst/>
          </a:prstGeom>
          <a:solidFill>
            <a:srgbClr val="9E0848"/>
          </a:solidFill>
          <a:ln w="12700">
            <a:solidFill>
              <a:srgbClr val="9E0848"/>
            </a:solidFill>
            <a:miter lim="800000"/>
          </a:ln>
        </p:spPr>
        <p:txBody>
          <a:bodyPr anchor="ctr">
            <a:spAutoFit/>
          </a:bodyPr>
          <a:lstStyle/>
          <a:p>
            <a:pPr algn="ctr" eaLnBrk="1" hangingPunct="1"/>
            <a:endParaRPr lang="zh-CN" alt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2280284" y="5276117"/>
            <a:ext cx="7620000" cy="685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1" hangingPunct="1">
              <a:lnSpc>
                <a:spcPct val="150000"/>
              </a:lnSpc>
            </a:pPr>
            <a:r>
              <a:rPr lang="zh-CN" altLang="en-US" dirty="0" smtClean="0">
                <a:solidFill>
                  <a:schemeClr val="tx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人事部</a:t>
            </a:r>
            <a:endParaRPr lang="en-US" altLang="zh-CN" dirty="0" smtClean="0">
              <a:solidFill>
                <a:schemeClr val="tx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ctr" eaLnBrk="1" hangingPunct="1">
              <a:lnSpc>
                <a:spcPct val="150000"/>
              </a:lnSpc>
            </a:pPr>
            <a:r>
              <a:rPr lang="en-US" altLang="zh-CN" dirty="0" smtClean="0">
                <a:solidFill>
                  <a:schemeClr val="tx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2026</a:t>
            </a:r>
            <a:r>
              <a:rPr lang="zh-CN" altLang="en-US" dirty="0" smtClean="0">
                <a:solidFill>
                  <a:schemeClr val="tx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年</a:t>
            </a:r>
            <a:r>
              <a:rPr lang="en-US" altLang="zh-CN" dirty="0" smtClean="0">
                <a:solidFill>
                  <a:schemeClr val="tx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7</a:t>
            </a:r>
            <a:r>
              <a:rPr lang="zh-CN" altLang="en-US" dirty="0" smtClean="0">
                <a:solidFill>
                  <a:schemeClr val="tx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月</a:t>
            </a:r>
            <a:endParaRPr lang="zh-CN" altLang="en-US" dirty="0">
              <a:solidFill>
                <a:schemeClr val="tx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876800" y="2"/>
            <a:ext cx="2438400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32" name="直接连接符 9"/>
          <p:cNvCxnSpPr/>
          <p:nvPr/>
        </p:nvCxnSpPr>
        <p:spPr>
          <a:xfrm>
            <a:off x="8255" y="871855"/>
            <a:ext cx="12191365" cy="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矩形 27"/>
          <p:cNvSpPr/>
          <p:nvPr/>
        </p:nvSpPr>
        <p:spPr>
          <a:xfrm>
            <a:off x="854710" y="234092"/>
            <a:ext cx="80165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600"/>
              </a:spcBef>
            </a:pPr>
            <a:r>
              <a:rPr lang="en-US" altLang="zh-CN" sz="3200" b="1" dirty="0" smtClean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PPT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述职材料（配音版）制作</a:t>
            </a:r>
            <a:endParaRPr lang="zh-CN" altLang="zh-CN" sz="3200" b="1" dirty="0"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1" name="图片 30"/>
          <p:cNvPicPr>
            <a:picLocks noChangeAspect="1"/>
          </p:cNvPicPr>
          <p:nvPr/>
        </p:nvPicPr>
        <p:blipFill rotWithShape="1">
          <a:blip r:embed="rId1"/>
          <a:srcRect t="13216" r="19950" b="11727"/>
          <a:stretch>
            <a:fillRect/>
          </a:stretch>
        </p:blipFill>
        <p:spPr>
          <a:xfrm>
            <a:off x="9350822" y="194945"/>
            <a:ext cx="2507160" cy="651510"/>
          </a:xfrm>
          <a:prstGeom prst="rect">
            <a:avLst/>
          </a:prstGeom>
        </p:spPr>
      </p:pic>
      <p:sp>
        <p:nvSpPr>
          <p:cNvPr id="14" name="文本框 3"/>
          <p:cNvSpPr txBox="1"/>
          <p:nvPr/>
        </p:nvSpPr>
        <p:spPr>
          <a:xfrm>
            <a:off x="854710" y="1095499"/>
            <a:ext cx="10798028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（</a:t>
            </a:r>
            <a:r>
              <a:rPr lang="en-US" altLang="zh-CN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）</a:t>
            </a:r>
            <a:r>
              <a:rPr lang="zh-CN" altLang="en-US" sz="2400" b="1" dirty="0" smtClean="0"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申报教师以外专业技术高级职称的人员</a:t>
            </a:r>
            <a:r>
              <a:rPr lang="zh-CN" altLang="en-US" sz="2400" b="1" dirty="0" smtClean="0"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答辩方式和要求</a:t>
            </a:r>
            <a:endParaRPr lang="zh-CN" altLang="en-US" sz="24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采用</a:t>
            </a:r>
            <a:r>
              <a:rPr lang="en-US" altLang="zh-CN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答辩方式，在答辩会场播放电子演示稿</a:t>
            </a:r>
            <a:endParaRPr lang="zh-CN" altLang="en-US"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播放时间限制在</a:t>
            </a:r>
            <a:r>
              <a:rPr lang="en-US" altLang="zh-CN" sz="2400" dirty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sz="2400" dirty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分钟之内</a:t>
            </a:r>
            <a:endParaRPr lang="zh-CN" altLang="en-US" sz="2400" dirty="0">
              <a:solidFill>
                <a:srgbClr val="C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陈述内容主要包括以下几个方面：</a:t>
            </a:r>
            <a:endParaRPr lang="zh-CN" altLang="en-US"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（一）个人基本情况（附个人照片）</a:t>
            </a:r>
            <a:endParaRPr lang="zh-CN" altLang="en-US"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（二）</a:t>
            </a: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任现职以来的工作业绩</a:t>
            </a:r>
            <a:endParaRPr lang="zh-CN" altLang="en-US"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（三）</a:t>
            </a: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任现职以来的代表性成果</a:t>
            </a:r>
            <a:endParaRPr lang="zh-CN" altLang="en-US"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（四）</a:t>
            </a: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今后的工作设想</a:t>
            </a:r>
            <a:endParaRPr lang="zh-CN" altLang="en-US"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（五）</a:t>
            </a: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其他情况</a:t>
            </a:r>
            <a:endParaRPr lang="zh-CN" altLang="en-US"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陈述内容应与本人提交的专业技术职称申报材料内容保持一致。</a:t>
            </a:r>
            <a:endParaRPr lang="zh-CN" altLang="en-US"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32" name="直接连接符 9"/>
          <p:cNvCxnSpPr/>
          <p:nvPr/>
        </p:nvCxnSpPr>
        <p:spPr>
          <a:xfrm>
            <a:off x="8255" y="871855"/>
            <a:ext cx="12191365" cy="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矩形 27"/>
          <p:cNvSpPr/>
          <p:nvPr/>
        </p:nvSpPr>
        <p:spPr>
          <a:xfrm>
            <a:off x="854710" y="234092"/>
            <a:ext cx="80165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600"/>
              </a:spcBef>
            </a:pPr>
            <a:r>
              <a:rPr lang="en-US" altLang="zh-CN" sz="3200" b="1" dirty="0" smtClean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PPT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述职材料（配音版）制作</a:t>
            </a:r>
            <a:endParaRPr lang="zh-CN" altLang="zh-CN" sz="3200" b="1" dirty="0"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1" name="图片 30"/>
          <p:cNvPicPr>
            <a:picLocks noChangeAspect="1"/>
          </p:cNvPicPr>
          <p:nvPr/>
        </p:nvPicPr>
        <p:blipFill rotWithShape="1">
          <a:blip r:embed="rId1"/>
          <a:srcRect t="13216" r="19950" b="11727"/>
          <a:stretch>
            <a:fillRect/>
          </a:stretch>
        </p:blipFill>
        <p:spPr>
          <a:xfrm>
            <a:off x="9350822" y="194945"/>
            <a:ext cx="2507160" cy="651510"/>
          </a:xfrm>
          <a:prstGeom prst="rect">
            <a:avLst/>
          </a:prstGeom>
        </p:spPr>
      </p:pic>
      <p:sp>
        <p:nvSpPr>
          <p:cNvPr id="14" name="文本框 3"/>
          <p:cNvSpPr txBox="1"/>
          <p:nvPr/>
        </p:nvSpPr>
        <p:spPr>
          <a:xfrm>
            <a:off x="854710" y="1284094"/>
            <a:ext cx="10798028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（</a:t>
            </a:r>
            <a:r>
              <a:rPr lang="en-US" altLang="zh-CN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）关于</a:t>
            </a:r>
            <a:r>
              <a:rPr lang="zh-CN" altLang="en-US" sz="24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答辩材料及</a:t>
            </a:r>
            <a:r>
              <a:rPr lang="zh-CN" altLang="en-US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要求</a:t>
            </a:r>
            <a:endParaRPr lang="zh-CN" altLang="en-US" sz="24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      </a:t>
            </a:r>
            <a:r>
              <a:rPr lang="zh-CN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学校</a:t>
            </a:r>
            <a:r>
              <a:rPr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播放演示稿软件为Office 2007及以上版本。申报人提交的PPT述职材料（配音版）应设置为“自动播放”，并将配音内嵌至该文件，配音必须由申报人本人完成，不得采用专业配音。</a:t>
            </a:r>
            <a:endParaRPr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      申报人提交的PPT文件以“申报系列-申报职称-所在单位-姓名”命名，后缀名应为“.pps”或“.ppsx”。单位核查PPT文件陈述内容无误且能自动播放后，于</a:t>
            </a:r>
            <a:r>
              <a:rPr 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7</a:t>
            </a:r>
            <a:r>
              <a:rPr sz="24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月</a:t>
            </a:r>
            <a:r>
              <a:rPr lang="en-US" sz="24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10</a:t>
            </a:r>
            <a:r>
              <a:rPr sz="24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日</a:t>
            </a:r>
            <a:r>
              <a:rPr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前统一发送至</a:t>
            </a: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人事部职工考评室</a:t>
            </a:r>
            <a:r>
              <a:rPr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邮箱</a:t>
            </a:r>
            <a:r>
              <a:rPr lang="en-US" altLang="zh-CN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zhigongkaoping@ruc.edu.cn</a:t>
            </a:r>
            <a:r>
              <a:rPr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。</a:t>
            </a:r>
            <a:endParaRPr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32" name="直接连接符 9"/>
          <p:cNvCxnSpPr/>
          <p:nvPr/>
        </p:nvCxnSpPr>
        <p:spPr>
          <a:xfrm>
            <a:off x="8255" y="871855"/>
            <a:ext cx="12191365" cy="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矩形 27"/>
          <p:cNvSpPr/>
          <p:nvPr/>
        </p:nvSpPr>
        <p:spPr>
          <a:xfrm>
            <a:off x="854710" y="234092"/>
            <a:ext cx="80165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600"/>
              </a:spcBef>
            </a:pPr>
            <a:r>
              <a:rPr lang="en-US" altLang="zh-CN" sz="3200" b="1" dirty="0" smtClean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PPT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述职材料（配音版）制作</a:t>
            </a:r>
            <a:endParaRPr lang="zh-CN" altLang="zh-CN" sz="3200" b="1" dirty="0"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1" name="图片 30"/>
          <p:cNvPicPr>
            <a:picLocks noChangeAspect="1"/>
          </p:cNvPicPr>
          <p:nvPr/>
        </p:nvPicPr>
        <p:blipFill rotWithShape="1">
          <a:blip r:embed="rId1"/>
          <a:srcRect t="13216" r="19950" b="11727"/>
          <a:stretch>
            <a:fillRect/>
          </a:stretch>
        </p:blipFill>
        <p:spPr>
          <a:xfrm>
            <a:off x="9350822" y="194945"/>
            <a:ext cx="2507160" cy="651510"/>
          </a:xfrm>
          <a:prstGeom prst="rect">
            <a:avLst/>
          </a:prstGeom>
        </p:spPr>
      </p:pic>
      <p:sp>
        <p:nvSpPr>
          <p:cNvPr id="14" name="文本框 3"/>
          <p:cNvSpPr txBox="1"/>
          <p:nvPr/>
        </p:nvSpPr>
        <p:spPr>
          <a:xfrm>
            <a:off x="854710" y="1284094"/>
            <a:ext cx="107980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（</a:t>
            </a:r>
            <a:r>
              <a:rPr lang="en-US" altLang="zh-CN" sz="24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）答辩</a:t>
            </a:r>
            <a:r>
              <a:rPr lang="en-US" altLang="zh-CN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制作步骤</a:t>
            </a:r>
            <a:endParaRPr lang="en-US" altLang="zh-CN" sz="2400" b="1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（</a:t>
            </a:r>
            <a:r>
              <a:rPr lang="en-US" altLang="zh-CN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）录音：</a:t>
            </a:r>
            <a:endParaRPr lang="zh-CN" altLang="en-US"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A.</a:t>
            </a: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检查您的电脑，确保能够使用录音功能；</a:t>
            </a:r>
            <a:endParaRPr lang="zh-CN" altLang="en-US"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B.</a:t>
            </a: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打开已经制作好的</a:t>
            </a:r>
            <a:r>
              <a:rPr lang="en-US" altLang="zh-CN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；</a:t>
            </a:r>
            <a:endParaRPr lang="zh-CN" altLang="en-US"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C.</a:t>
            </a: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点击“幻灯片放映”中的“录制旁白”；</a:t>
            </a:r>
            <a:endParaRPr lang="zh-CN" altLang="en-US"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4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96991" y="4355414"/>
            <a:ext cx="7877175" cy="151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32" name="直接连接符 9"/>
          <p:cNvCxnSpPr/>
          <p:nvPr/>
        </p:nvCxnSpPr>
        <p:spPr>
          <a:xfrm>
            <a:off x="8255" y="871855"/>
            <a:ext cx="12191365" cy="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矩形 27"/>
          <p:cNvSpPr/>
          <p:nvPr/>
        </p:nvSpPr>
        <p:spPr>
          <a:xfrm>
            <a:off x="854710" y="234092"/>
            <a:ext cx="80165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600"/>
              </a:spcBef>
            </a:pPr>
            <a:r>
              <a:rPr lang="en-US" altLang="zh-CN" sz="3200" b="1" dirty="0" smtClean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PPT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述职材料（配音版）制作</a:t>
            </a:r>
            <a:endParaRPr lang="zh-CN" altLang="zh-CN" sz="3200" b="1" dirty="0"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1" name="图片 30"/>
          <p:cNvPicPr>
            <a:picLocks noChangeAspect="1"/>
          </p:cNvPicPr>
          <p:nvPr/>
        </p:nvPicPr>
        <p:blipFill rotWithShape="1">
          <a:blip r:embed="rId1"/>
          <a:srcRect t="13216" r="19950" b="11727"/>
          <a:stretch>
            <a:fillRect/>
          </a:stretch>
        </p:blipFill>
        <p:spPr>
          <a:xfrm>
            <a:off x="9350822" y="194945"/>
            <a:ext cx="2507160" cy="651510"/>
          </a:xfrm>
          <a:prstGeom prst="rect">
            <a:avLst/>
          </a:prstGeom>
        </p:spPr>
      </p:pic>
      <p:sp>
        <p:nvSpPr>
          <p:cNvPr id="14" name="文本框 3"/>
          <p:cNvSpPr txBox="1"/>
          <p:nvPr/>
        </p:nvSpPr>
        <p:spPr>
          <a:xfrm>
            <a:off x="854710" y="1284094"/>
            <a:ext cx="107980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（</a:t>
            </a:r>
            <a:r>
              <a:rPr lang="en-US" altLang="zh-CN" sz="24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）答辩</a:t>
            </a:r>
            <a:r>
              <a:rPr lang="en-US" altLang="zh-CN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制作步骤</a:t>
            </a:r>
            <a:endParaRPr lang="en-US" altLang="zh-CN" sz="2400" b="1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录音</a:t>
            </a: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：</a:t>
            </a:r>
            <a:endParaRPr lang="zh-CN" altLang="en-US"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 smtClean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D</a:t>
            </a:r>
            <a:r>
              <a:rPr lang="en-US" altLang="zh-CN" sz="2400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.</a:t>
            </a:r>
            <a:r>
              <a:rPr lang="zh-CN" altLang="en-US" sz="2400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点击“</a:t>
            </a: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设置话筒级别</a:t>
            </a:r>
            <a:r>
              <a:rPr lang="zh-CN" altLang="en-US" sz="2400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”；</a:t>
            </a:r>
            <a:endParaRPr lang="en-US" altLang="zh-CN" sz="2400" dirty="0">
              <a:solidFill>
                <a:srgbClr val="0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E.</a:t>
            </a:r>
            <a:r>
              <a:rPr lang="zh-CN" altLang="en-US" sz="2400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按照提示检查话筒能否正常工作，并</a:t>
            </a:r>
            <a:endParaRPr lang="en-US" altLang="zh-CN" sz="2400" dirty="0">
              <a:solidFill>
                <a:srgbClr val="0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</a:t>
            </a:r>
            <a:r>
              <a:rPr lang="zh-CN" altLang="en-US" sz="2400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调节好话筒音量；</a:t>
            </a:r>
            <a:endParaRPr lang="en-US" altLang="zh-CN" sz="2400" dirty="0">
              <a:solidFill>
                <a:srgbClr val="0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F.</a:t>
            </a:r>
            <a:r>
              <a:rPr lang="zh-CN" altLang="en-US" sz="2400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点击“确定”开始录音；</a:t>
            </a:r>
            <a:endParaRPr lang="en-US" altLang="zh-CN" sz="2400" dirty="0">
              <a:solidFill>
                <a:srgbClr val="0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G.</a:t>
            </a:r>
            <a:r>
              <a:rPr lang="zh-CN" altLang="en-US" sz="2400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录音结束，点击保存排练时间；</a:t>
            </a:r>
            <a:endParaRPr lang="en-US" altLang="zh-CN" sz="2400" dirty="0">
              <a:solidFill>
                <a:srgbClr val="0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H.</a:t>
            </a:r>
            <a:r>
              <a:rPr lang="zh-CN" altLang="en-US" sz="2400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保存文件</a:t>
            </a:r>
            <a:r>
              <a:rPr lang="zh-CN" altLang="en-US" sz="2400" dirty="0" smtClean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。</a:t>
            </a:r>
            <a:endParaRPr lang="zh-CN" altLang="zh-CN" sz="2400" dirty="0">
              <a:solidFill>
                <a:srgbClr val="0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50501" y="1274238"/>
            <a:ext cx="3962400" cy="1914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98301" y="3434478"/>
            <a:ext cx="2457450" cy="1590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50501" y="5292994"/>
            <a:ext cx="3943350" cy="1028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32" name="直接连接符 9"/>
          <p:cNvCxnSpPr/>
          <p:nvPr/>
        </p:nvCxnSpPr>
        <p:spPr>
          <a:xfrm>
            <a:off x="8255" y="871855"/>
            <a:ext cx="12191365" cy="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矩形 27"/>
          <p:cNvSpPr/>
          <p:nvPr/>
        </p:nvSpPr>
        <p:spPr>
          <a:xfrm>
            <a:off x="854710" y="234092"/>
            <a:ext cx="80165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600"/>
              </a:spcBef>
            </a:pPr>
            <a:r>
              <a:rPr lang="en-US" altLang="zh-CN" sz="3200" b="1" dirty="0" smtClean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PPT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述职材料（配音版）制作</a:t>
            </a:r>
            <a:endParaRPr lang="zh-CN" altLang="zh-CN" sz="3200" b="1" dirty="0"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1" name="图片 30"/>
          <p:cNvPicPr>
            <a:picLocks noChangeAspect="1"/>
          </p:cNvPicPr>
          <p:nvPr/>
        </p:nvPicPr>
        <p:blipFill rotWithShape="1">
          <a:blip r:embed="rId1"/>
          <a:srcRect t="13216" r="19950" b="11727"/>
          <a:stretch>
            <a:fillRect/>
          </a:stretch>
        </p:blipFill>
        <p:spPr>
          <a:xfrm>
            <a:off x="9350822" y="194945"/>
            <a:ext cx="2507160" cy="651510"/>
          </a:xfrm>
          <a:prstGeom prst="rect">
            <a:avLst/>
          </a:prstGeom>
        </p:spPr>
      </p:pic>
      <p:sp>
        <p:nvSpPr>
          <p:cNvPr id="14" name="文本框 3"/>
          <p:cNvSpPr txBox="1"/>
          <p:nvPr/>
        </p:nvSpPr>
        <p:spPr>
          <a:xfrm>
            <a:off x="854710" y="1284094"/>
            <a:ext cx="51610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（</a:t>
            </a:r>
            <a:r>
              <a:rPr lang="en-US" altLang="zh-CN" sz="24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）答辩</a:t>
            </a:r>
            <a:r>
              <a:rPr lang="en-US" altLang="zh-CN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制作步骤</a:t>
            </a:r>
            <a:endParaRPr lang="en-US" altLang="zh-CN" sz="2400" b="1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保存</a:t>
            </a:r>
            <a:r>
              <a:rPr lang="zh-CN" altLang="en-US" sz="24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：请</a:t>
            </a: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将制作完毕的</a:t>
            </a:r>
            <a:r>
              <a:rPr lang="en-US" altLang="zh-CN" sz="24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sz="24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保存</a:t>
            </a: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为“</a:t>
            </a:r>
            <a:r>
              <a:rPr lang="en-US" altLang="zh-CN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PowerPoint </a:t>
            </a:r>
            <a:r>
              <a:rPr lang="zh-CN" altLang="en-US" sz="24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放映</a:t>
            </a: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”格式。</a:t>
            </a:r>
            <a:endParaRPr lang="zh-CN" altLang="en-US"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8676" y="1465597"/>
            <a:ext cx="4524375" cy="460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32" name="直接连接符 9"/>
          <p:cNvCxnSpPr/>
          <p:nvPr/>
        </p:nvCxnSpPr>
        <p:spPr>
          <a:xfrm>
            <a:off x="8255" y="871855"/>
            <a:ext cx="12191365" cy="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矩形 27"/>
          <p:cNvSpPr/>
          <p:nvPr/>
        </p:nvSpPr>
        <p:spPr>
          <a:xfrm>
            <a:off x="854710" y="234092"/>
            <a:ext cx="80165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600"/>
              </a:spcBef>
            </a:pPr>
            <a:r>
              <a:rPr lang="en-US" altLang="zh-CN" sz="3200" b="1" dirty="0" smtClean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PPT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述职材料（配音版）制作</a:t>
            </a:r>
            <a:endParaRPr lang="zh-CN" altLang="zh-CN" sz="3200" b="1" dirty="0"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1" name="图片 30"/>
          <p:cNvPicPr>
            <a:picLocks noChangeAspect="1"/>
          </p:cNvPicPr>
          <p:nvPr/>
        </p:nvPicPr>
        <p:blipFill rotWithShape="1">
          <a:blip r:embed="rId1"/>
          <a:srcRect t="13216" r="19950" b="11727"/>
          <a:stretch>
            <a:fillRect/>
          </a:stretch>
        </p:blipFill>
        <p:spPr>
          <a:xfrm>
            <a:off x="9350822" y="194945"/>
            <a:ext cx="2507160" cy="651510"/>
          </a:xfrm>
          <a:prstGeom prst="rect">
            <a:avLst/>
          </a:prstGeom>
        </p:spPr>
      </p:pic>
      <p:sp>
        <p:nvSpPr>
          <p:cNvPr id="14" name="文本框 3"/>
          <p:cNvSpPr txBox="1"/>
          <p:nvPr/>
        </p:nvSpPr>
        <p:spPr>
          <a:xfrm>
            <a:off x="854710" y="1284094"/>
            <a:ext cx="10798028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（</a:t>
            </a:r>
            <a:r>
              <a:rPr lang="en-US" altLang="zh-CN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4</a:t>
            </a:r>
            <a:r>
              <a:rPr lang="zh-CN" altLang="en-US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）</a:t>
            </a:r>
            <a:r>
              <a:rPr lang="zh-CN" altLang="en-US" sz="24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重要</a:t>
            </a:r>
            <a:r>
              <a:rPr lang="zh-CN" altLang="en-US" sz="2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提醒</a:t>
            </a:r>
            <a:endParaRPr lang="zh-CN" altLang="en-US" sz="24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4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超时将自动停止播放</a:t>
            </a:r>
            <a:endParaRPr lang="zh-CN" altLang="en-US" sz="2400" dirty="0">
              <a:solidFill>
                <a:srgbClr val="C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zh-CN" altLang="en-US"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建议单位述职时播放，有问题即可及时修改</a:t>
            </a:r>
            <a:endParaRPr lang="zh-CN" altLang="en-US"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zh-CN" altLang="en-US"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笔记本建议使用带有麦克的耳机录制，减少杂音</a:t>
            </a:r>
            <a:endParaRPr lang="zh-CN" altLang="en-US"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zh-CN" altLang="en-US"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审核无误后将</a:t>
            </a:r>
            <a:r>
              <a:rPr lang="en-US" altLang="zh-CN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上传系统</a:t>
            </a:r>
            <a:endParaRPr lang="zh-CN" altLang="en-US"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commondata" val="eyJoZGlkIjoiZmFjZjcwMjZkNDk5ZDQwODA5OTY0MzZiYWU0ZWMxMWQ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791</Words>
  <Application>WPS 演示</Application>
  <PresentationFormat>宽屏</PresentationFormat>
  <Paragraphs>61</Paragraphs>
  <Slides>7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7" baseType="lpstr">
      <vt:lpstr>Arial</vt:lpstr>
      <vt:lpstr>宋体</vt:lpstr>
      <vt:lpstr>Wingdings</vt:lpstr>
      <vt:lpstr>微软雅黑</vt:lpstr>
      <vt:lpstr>华文中宋</vt:lpstr>
      <vt:lpstr>Times New Roman</vt:lpstr>
      <vt:lpstr>Calibri</vt:lpstr>
      <vt:lpstr>Arial Unicode MS</vt:lpstr>
      <vt:lpstr>Calibri Light</vt:lpstr>
      <vt:lpstr>Office 主题</vt:lpstr>
      <vt:lpstr>PPT述职材料（配音版）制作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PPT述职材料（配音版）制作</dc:title>
  <dc:creator>qijj</dc:creator>
  <cp:lastModifiedBy>yyt</cp:lastModifiedBy>
  <cp:revision>22</cp:revision>
  <dcterms:created xsi:type="dcterms:W3CDTF">2020-05-29T10:29:00Z</dcterms:created>
  <dcterms:modified xsi:type="dcterms:W3CDTF">2026-06-30T07:55:18Z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2052-12.1.0.26895</vt:lpwstr>
  </property>
  <property fmtid="{D5CDD505-2E9C-101B-9397-08002B2CF9AE}" pid="3" name="ICV">
    <vt:lpwstr>E17BCB5F409E4E5B89066E7F8E3167EB_12</vt:lpwstr>
  </property>
</Properties>
</file>